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26"/>
  </p:notesMasterIdLst>
  <p:sldIdLst>
    <p:sldId id="281" r:id="rId2"/>
    <p:sldId id="260" r:id="rId3"/>
    <p:sldId id="272" r:id="rId4"/>
    <p:sldId id="257" r:id="rId5"/>
    <p:sldId id="258" r:id="rId6"/>
    <p:sldId id="261" r:id="rId7"/>
    <p:sldId id="262" r:id="rId8"/>
    <p:sldId id="263" r:id="rId9"/>
    <p:sldId id="264" r:id="rId10"/>
    <p:sldId id="273" r:id="rId11"/>
    <p:sldId id="265" r:id="rId12"/>
    <p:sldId id="274" r:id="rId13"/>
    <p:sldId id="266" r:id="rId14"/>
    <p:sldId id="267" r:id="rId15"/>
    <p:sldId id="268" r:id="rId16"/>
    <p:sldId id="269" r:id="rId17"/>
    <p:sldId id="270" r:id="rId18"/>
    <p:sldId id="271" r:id="rId19"/>
    <p:sldId id="276" r:id="rId20"/>
    <p:sldId id="275" r:id="rId21"/>
    <p:sldId id="277" r:id="rId22"/>
    <p:sldId id="278" r:id="rId23"/>
    <p:sldId id="280" r:id="rId24"/>
    <p:sldId id="279" r:id="rId25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CFF"/>
    <a:srgbClr val="4FABDC"/>
    <a:srgbClr val="DA9600"/>
    <a:srgbClr val="E69F00"/>
    <a:srgbClr val="56B4E9"/>
    <a:srgbClr val="FA8230"/>
    <a:srgbClr val="1795AD"/>
    <a:srgbClr val="A3A599"/>
    <a:srgbClr val="FBAF07"/>
    <a:srgbClr val="326C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07"/>
    <p:restoredTop sz="95679"/>
  </p:normalViewPr>
  <p:slideViewPr>
    <p:cSldViewPr snapToGrid="0">
      <p:cViewPr>
        <p:scale>
          <a:sx n="128" d="100"/>
          <a:sy n="128" d="100"/>
        </p:scale>
        <p:origin x="1440" y="-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D730D-6B37-2740-B385-DED5B7389B09}" type="datetimeFigureOut">
              <a:rPr lang="en-GB" smtClean="0"/>
              <a:t>20/03/2023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D7A2B-9D79-BB4A-B91B-5C404C6D0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278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1pPr>
    <a:lvl2pPr marL="304129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2pPr>
    <a:lvl3pPr marL="608259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3pPr>
    <a:lvl4pPr marL="912388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4pPr>
    <a:lvl5pPr marL="1216518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5pPr>
    <a:lvl6pPr marL="1520647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6pPr>
    <a:lvl7pPr marL="1824777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7pPr>
    <a:lvl8pPr marL="2128906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8pPr>
    <a:lvl9pPr marL="2433036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11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7554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6371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574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778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20/03/2023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066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20/03/2023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143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20/03/2023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2391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20/03/2023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3449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20/03/2023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512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20/03/2023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700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20/03/2023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444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20/03/2023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014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20/03/2023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635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20/03/2023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669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20/03/2023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0725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ECA61-D02B-9F4F-A215-85F3C03B6418}" type="datetimeFigureOut">
              <a:rPr lang="en-GB" smtClean="0"/>
              <a:t>20/03/2023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93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50.png"/><Relationship Id="rId4" Type="http://schemas.openxmlformats.org/officeDocument/2006/relationships/image" Target="../media/image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5BE2E52C-A178-580D-61EF-17B57F45F2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61" b="634"/>
          <a:stretch/>
        </p:blipFill>
        <p:spPr bwMode="auto">
          <a:xfrm>
            <a:off x="869950" y="3563563"/>
            <a:ext cx="5118100" cy="3818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D084B701-1B35-5DC3-F5EC-F51E5460C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31884">
            <a:off x="4778772" y="6440271"/>
            <a:ext cx="733516" cy="61126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88E8F35-974A-2672-122C-00846F97AEEF}"/>
              </a:ext>
            </a:extLst>
          </p:cNvPr>
          <p:cNvSpPr/>
          <p:nvPr/>
        </p:nvSpPr>
        <p:spPr>
          <a:xfrm>
            <a:off x="5191276" y="3918857"/>
            <a:ext cx="1064381" cy="924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EB38D3-6DAA-0EF6-ADAC-99DF27F9C312}"/>
              </a:ext>
            </a:extLst>
          </p:cNvPr>
          <p:cNvSpPr/>
          <p:nvPr/>
        </p:nvSpPr>
        <p:spPr>
          <a:xfrm rot="20120418">
            <a:off x="5085745" y="3590322"/>
            <a:ext cx="1064381" cy="924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A669868-3A92-6193-CFAB-B027BDEBF804}"/>
              </a:ext>
            </a:extLst>
          </p:cNvPr>
          <p:cNvSpPr/>
          <p:nvPr/>
        </p:nvSpPr>
        <p:spPr>
          <a:xfrm>
            <a:off x="5068879" y="4432300"/>
            <a:ext cx="76652" cy="193675"/>
          </a:xfrm>
          <a:prstGeom prst="ellipse">
            <a:avLst/>
          </a:prstGeom>
          <a:solidFill>
            <a:srgbClr val="F5F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03E84FA-182E-8A7E-4B0B-E5EC831A7601}"/>
              </a:ext>
            </a:extLst>
          </p:cNvPr>
          <p:cNvSpPr/>
          <p:nvPr/>
        </p:nvSpPr>
        <p:spPr>
          <a:xfrm rot="20538793">
            <a:off x="4536912" y="3989345"/>
            <a:ext cx="596900" cy="854075"/>
          </a:xfrm>
          <a:prstGeom prst="ellipse">
            <a:avLst/>
          </a:prstGeom>
          <a:solidFill>
            <a:srgbClr val="F5F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2B854A8A-0A62-57A8-A4D6-35A301429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736779">
            <a:off x="4490974" y="3474346"/>
            <a:ext cx="1572061" cy="1303197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A353545-C60E-770F-3CC2-4B66AEB3A371}"/>
              </a:ext>
            </a:extLst>
          </p:cNvPr>
          <p:cNvSpPr/>
          <p:nvPr/>
        </p:nvSpPr>
        <p:spPr>
          <a:xfrm rot="2072042">
            <a:off x="1656949" y="3894917"/>
            <a:ext cx="596900" cy="854075"/>
          </a:xfrm>
          <a:prstGeom prst="ellipse">
            <a:avLst/>
          </a:prstGeom>
          <a:solidFill>
            <a:srgbClr val="F5F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E984D3F-C48C-2688-3EFD-EBA2BB817BCC}"/>
              </a:ext>
            </a:extLst>
          </p:cNvPr>
          <p:cNvSpPr/>
          <p:nvPr/>
        </p:nvSpPr>
        <p:spPr>
          <a:xfrm rot="4074029">
            <a:off x="1886721" y="3761756"/>
            <a:ext cx="596900" cy="854075"/>
          </a:xfrm>
          <a:prstGeom prst="ellipse">
            <a:avLst/>
          </a:prstGeom>
          <a:solidFill>
            <a:srgbClr val="F5F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AD92BE-4D54-C7CF-3FD9-E9C4F8224912}"/>
              </a:ext>
            </a:extLst>
          </p:cNvPr>
          <p:cNvSpPr/>
          <p:nvPr/>
        </p:nvSpPr>
        <p:spPr>
          <a:xfrm rot="18544807">
            <a:off x="847171" y="3289572"/>
            <a:ext cx="1064381" cy="924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07D0254-36A4-06E0-F2E2-1ECF525271CD}"/>
              </a:ext>
            </a:extLst>
          </p:cNvPr>
          <p:cNvSpPr/>
          <p:nvPr/>
        </p:nvSpPr>
        <p:spPr>
          <a:xfrm>
            <a:off x="507958" y="4028924"/>
            <a:ext cx="1064381" cy="924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7351D6EE-3148-68A7-67B2-41A7577F2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562611">
            <a:off x="874943" y="3511687"/>
            <a:ext cx="1464086" cy="1220071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6D438128-2762-4B11-E9CC-334FBB2AC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17296">
            <a:off x="1446858" y="6470849"/>
            <a:ext cx="899817" cy="74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07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Chart&#10;&#10;Description automatically generated with medium confidence">
            <a:extLst>
              <a:ext uri="{FF2B5EF4-FFF2-40B4-BE49-F238E27FC236}">
                <a16:creationId xmlns:a16="http://schemas.microsoft.com/office/drawing/2014/main" id="{2FA93DF2-3A3F-A26A-6271-EDDCE61E7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615" y="1080655"/>
            <a:ext cx="1735200" cy="6940800"/>
          </a:xfrm>
          <a:prstGeom prst="rect">
            <a:avLst/>
          </a:prstGeom>
        </p:spPr>
      </p:pic>
      <p:pic>
        <p:nvPicPr>
          <p:cNvPr id="29" name="Picture 28" descr="Chart, box and whisker chart&#10;&#10;Description automatically generated">
            <a:extLst>
              <a:ext uri="{FF2B5EF4-FFF2-40B4-BE49-F238E27FC236}">
                <a16:creationId xmlns:a16="http://schemas.microsoft.com/office/drawing/2014/main" id="{3A18B690-96BA-114F-411A-7CB015F0B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583" y="1080655"/>
            <a:ext cx="1735200" cy="69408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E0822A5-966F-C948-37A5-99BFBEDF10B3}"/>
              </a:ext>
            </a:extLst>
          </p:cNvPr>
          <p:cNvSpPr/>
          <p:nvPr/>
        </p:nvSpPr>
        <p:spPr>
          <a:xfrm>
            <a:off x="857810" y="934905"/>
            <a:ext cx="5142380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077F55-9037-259F-76AD-9E50E0EBCB47}"/>
              </a:ext>
            </a:extLst>
          </p:cNvPr>
          <p:cNvSpPr/>
          <p:nvPr/>
        </p:nvSpPr>
        <p:spPr>
          <a:xfrm rot="16200000">
            <a:off x="-509088" y="4516371"/>
            <a:ext cx="6559645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C86A1BC7-888A-3D41-48E0-E031C2CCC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4997" y="621313"/>
            <a:ext cx="562215" cy="466061"/>
          </a:xfrm>
          <a:prstGeom prst="rect">
            <a:avLst/>
          </a:prstGeom>
        </p:spPr>
      </p:pic>
      <p:pic>
        <p:nvPicPr>
          <p:cNvPr id="43" name="Picture 42" descr="A close-up of a bee&#10;&#10;Description automatically generated">
            <a:extLst>
              <a:ext uri="{FF2B5EF4-FFF2-40B4-BE49-F238E27FC236}">
                <a16:creationId xmlns:a16="http://schemas.microsoft.com/office/drawing/2014/main" id="{EBD5B400-09A9-CFD3-2D50-AA5BAE91E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1028" y="612143"/>
            <a:ext cx="562215" cy="468512"/>
          </a:xfrm>
          <a:prstGeom prst="rect">
            <a:avLst/>
          </a:prstGeom>
        </p:spPr>
      </p:pic>
      <p:pic>
        <p:nvPicPr>
          <p:cNvPr id="67" name="Picture 66" descr="Chart&#10;&#10;Description automatically generated with medium confidence">
            <a:extLst>
              <a:ext uri="{FF2B5EF4-FFF2-40B4-BE49-F238E27FC236}">
                <a16:creationId xmlns:a16="http://schemas.microsoft.com/office/drawing/2014/main" id="{D01F2202-4435-B8EC-974D-49D47CEBA1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053"/>
          <a:stretch/>
        </p:blipFill>
        <p:spPr>
          <a:xfrm>
            <a:off x="4254628" y="4573948"/>
            <a:ext cx="1735200" cy="173149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9C746A8-C3DB-A03B-1860-9AA167062F26}"/>
              </a:ext>
            </a:extLst>
          </p:cNvPr>
          <p:cNvSpPr txBox="1"/>
          <p:nvPr/>
        </p:nvSpPr>
        <p:spPr>
          <a:xfrm>
            <a:off x="2730012" y="108922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pic>
        <p:nvPicPr>
          <p:cNvPr id="64" name="Picture 63" descr="Chart, box and whisker chart&#10;&#10;Description automatically generated">
            <a:extLst>
              <a:ext uri="{FF2B5EF4-FFF2-40B4-BE49-F238E27FC236}">
                <a16:creationId xmlns:a16="http://schemas.microsoft.com/office/drawing/2014/main" id="{638AA18E-DC3B-96EB-5656-2E60BE559D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614" r="3443"/>
          <a:stretch/>
        </p:blipFill>
        <p:spPr>
          <a:xfrm>
            <a:off x="2743637" y="4546136"/>
            <a:ext cx="1675453" cy="1761971"/>
          </a:xfrm>
          <a:prstGeom prst="rect">
            <a:avLst/>
          </a:prstGeom>
        </p:spPr>
      </p:pic>
      <p:pic>
        <p:nvPicPr>
          <p:cNvPr id="66" name="Picture 65" descr="Chart&#10;&#10;Description automatically generated with medium confidence">
            <a:extLst>
              <a:ext uri="{FF2B5EF4-FFF2-40B4-BE49-F238E27FC236}">
                <a16:creationId xmlns:a16="http://schemas.microsoft.com/office/drawing/2014/main" id="{107071DF-0B9C-EF81-5795-9B4758E0BB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422" b="25625"/>
          <a:stretch/>
        </p:blipFill>
        <p:spPr>
          <a:xfrm>
            <a:off x="4264990" y="6280536"/>
            <a:ext cx="1735200" cy="166254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B06A26C-DBAC-8ADF-860D-5962E12B0254}"/>
              </a:ext>
            </a:extLst>
          </p:cNvPr>
          <p:cNvSpPr txBox="1"/>
          <p:nvPr/>
        </p:nvSpPr>
        <p:spPr>
          <a:xfrm>
            <a:off x="2730012" y="2788325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pic>
        <p:nvPicPr>
          <p:cNvPr id="68" name="Picture 67" descr="Chart, box and whisker chart&#10;&#10;Description automatically generated">
            <a:extLst>
              <a:ext uri="{FF2B5EF4-FFF2-40B4-BE49-F238E27FC236}">
                <a16:creationId xmlns:a16="http://schemas.microsoft.com/office/drawing/2014/main" id="{317EA516-372F-5E44-2825-8EADCD87F7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303" b="25744"/>
          <a:stretch/>
        </p:blipFill>
        <p:spPr>
          <a:xfrm>
            <a:off x="2736362" y="6273046"/>
            <a:ext cx="1735200" cy="166254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5E1EE8D-0F5C-487B-0D67-B3BBA45BBAC5}"/>
              </a:ext>
            </a:extLst>
          </p:cNvPr>
          <p:cNvSpPr txBox="1"/>
          <p:nvPr/>
        </p:nvSpPr>
        <p:spPr>
          <a:xfrm>
            <a:off x="2730012" y="4487423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D3BB02D-2AEE-7A9F-B5DC-C2DF52FE28EA}"/>
              </a:ext>
            </a:extLst>
          </p:cNvPr>
          <p:cNvSpPr txBox="1"/>
          <p:nvPr/>
        </p:nvSpPr>
        <p:spPr>
          <a:xfrm>
            <a:off x="2718804" y="6243983"/>
            <a:ext cx="26321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A1B099-DF10-6C1E-C894-064B13541C45}"/>
              </a:ext>
            </a:extLst>
          </p:cNvPr>
          <p:cNvSpPr/>
          <p:nvPr/>
        </p:nvSpPr>
        <p:spPr>
          <a:xfrm rot="16200000">
            <a:off x="3920758" y="1790552"/>
            <a:ext cx="88243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DF3870E-64DD-DCBF-48F4-3F6FA93281CD}"/>
              </a:ext>
            </a:extLst>
          </p:cNvPr>
          <p:cNvSpPr txBox="1"/>
          <p:nvPr/>
        </p:nvSpPr>
        <p:spPr>
          <a:xfrm>
            <a:off x="3522580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DABE94-265A-B2FB-C6AA-1DF9F4C251BC}"/>
              </a:ext>
            </a:extLst>
          </p:cNvPr>
          <p:cNvSpPr txBox="1"/>
          <p:nvPr/>
        </p:nvSpPr>
        <p:spPr>
          <a:xfrm>
            <a:off x="5057662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023785-6F9E-7DAC-A43E-E499D1AE96EE}"/>
              </a:ext>
            </a:extLst>
          </p:cNvPr>
          <p:cNvSpPr txBox="1"/>
          <p:nvPr/>
        </p:nvSpPr>
        <p:spPr>
          <a:xfrm>
            <a:off x="3563194" y="3025490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18BC6D2-E338-D83B-F93A-DB48EFC9D3CB}"/>
              </a:ext>
            </a:extLst>
          </p:cNvPr>
          <p:cNvSpPr txBox="1"/>
          <p:nvPr/>
        </p:nvSpPr>
        <p:spPr>
          <a:xfrm>
            <a:off x="5058159" y="3034546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569552A-BACD-8494-D0CA-69E8BAFCC85E}"/>
              </a:ext>
            </a:extLst>
          </p:cNvPr>
          <p:cNvSpPr txBox="1"/>
          <p:nvPr/>
        </p:nvSpPr>
        <p:spPr>
          <a:xfrm>
            <a:off x="5094269" y="6385973"/>
            <a:ext cx="3577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F273ABB-E971-AA23-0DB0-45FB9FECF6D3}"/>
              </a:ext>
            </a:extLst>
          </p:cNvPr>
          <p:cNvSpPr txBox="1"/>
          <p:nvPr/>
        </p:nvSpPr>
        <p:spPr>
          <a:xfrm>
            <a:off x="3574081" y="6383844"/>
            <a:ext cx="3577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25106-613B-DF0D-3B3A-5F50756C909D}"/>
              </a:ext>
            </a:extLst>
          </p:cNvPr>
          <p:cNvSpPr txBox="1"/>
          <p:nvPr/>
        </p:nvSpPr>
        <p:spPr>
          <a:xfrm>
            <a:off x="4693013" y="268915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243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504F7F-CC4B-3189-C819-B14CFA22F877}"/>
              </a:ext>
            </a:extLst>
          </p:cNvPr>
          <p:cNvSpPr txBox="1"/>
          <p:nvPr/>
        </p:nvSpPr>
        <p:spPr>
          <a:xfrm>
            <a:off x="5275223" y="268915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292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DDFD03-0994-5404-C533-B665ED3B2B41}"/>
              </a:ext>
            </a:extLst>
          </p:cNvPr>
          <p:cNvSpPr txBox="1"/>
          <p:nvPr/>
        </p:nvSpPr>
        <p:spPr>
          <a:xfrm>
            <a:off x="4701212" y="440799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9B45A6-36CC-5809-BDD2-AC0B89B2DA2E}"/>
              </a:ext>
            </a:extLst>
          </p:cNvPr>
          <p:cNvSpPr txBox="1"/>
          <p:nvPr/>
        </p:nvSpPr>
        <p:spPr>
          <a:xfrm>
            <a:off x="5283422" y="440799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978A82-38F5-7E83-1291-4C32DF6C6A18}"/>
              </a:ext>
            </a:extLst>
          </p:cNvPr>
          <p:cNvSpPr txBox="1"/>
          <p:nvPr/>
        </p:nvSpPr>
        <p:spPr>
          <a:xfrm>
            <a:off x="4676120" y="611458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61A437-5069-38C4-FAFD-817AA93AB640}"/>
              </a:ext>
            </a:extLst>
          </p:cNvPr>
          <p:cNvSpPr txBox="1"/>
          <p:nvPr/>
        </p:nvSpPr>
        <p:spPr>
          <a:xfrm>
            <a:off x="5258330" y="611458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2A2B5E-A79B-B932-E14C-D00FCE134E30}"/>
              </a:ext>
            </a:extLst>
          </p:cNvPr>
          <p:cNvSpPr txBox="1"/>
          <p:nvPr/>
        </p:nvSpPr>
        <p:spPr>
          <a:xfrm>
            <a:off x="4701212" y="7826324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2FA381-40F5-5420-D375-2885433C47C4}"/>
              </a:ext>
            </a:extLst>
          </p:cNvPr>
          <p:cNvSpPr txBox="1"/>
          <p:nvPr/>
        </p:nvSpPr>
        <p:spPr>
          <a:xfrm>
            <a:off x="5283422" y="7826324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76412E-F3D3-B7D6-7758-0E402EB843FF}"/>
              </a:ext>
            </a:extLst>
          </p:cNvPr>
          <p:cNvSpPr txBox="1"/>
          <p:nvPr/>
        </p:nvSpPr>
        <p:spPr>
          <a:xfrm>
            <a:off x="3154339" y="269445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233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3F5DDD-15CF-8B45-64C1-2E1623247AAB}"/>
              </a:ext>
            </a:extLst>
          </p:cNvPr>
          <p:cNvSpPr txBox="1"/>
          <p:nvPr/>
        </p:nvSpPr>
        <p:spPr>
          <a:xfrm>
            <a:off x="3736549" y="269445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245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71064F-8A36-C6B5-7EDA-FDE3E333A091}"/>
              </a:ext>
            </a:extLst>
          </p:cNvPr>
          <p:cNvSpPr txBox="1"/>
          <p:nvPr/>
        </p:nvSpPr>
        <p:spPr>
          <a:xfrm>
            <a:off x="3174821" y="440492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9B954B6-97F9-92A7-850F-2E7AF9203B46}"/>
              </a:ext>
            </a:extLst>
          </p:cNvPr>
          <p:cNvSpPr txBox="1"/>
          <p:nvPr/>
        </p:nvSpPr>
        <p:spPr>
          <a:xfrm>
            <a:off x="3757031" y="440492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0FD6A1-61C1-24A4-EC21-435FB481C345}"/>
              </a:ext>
            </a:extLst>
          </p:cNvPr>
          <p:cNvSpPr txBox="1"/>
          <p:nvPr/>
        </p:nvSpPr>
        <p:spPr>
          <a:xfrm>
            <a:off x="3196805" y="611898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3E91EB-DA38-42F5-9529-A3D95D970B2C}"/>
              </a:ext>
            </a:extLst>
          </p:cNvPr>
          <p:cNvSpPr txBox="1"/>
          <p:nvPr/>
        </p:nvSpPr>
        <p:spPr>
          <a:xfrm>
            <a:off x="3779015" y="611898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E7113F1-E17E-6E58-F348-60B7BA3A2A52}"/>
              </a:ext>
            </a:extLst>
          </p:cNvPr>
          <p:cNvSpPr txBox="1"/>
          <p:nvPr/>
        </p:nvSpPr>
        <p:spPr>
          <a:xfrm>
            <a:off x="3175941" y="7830031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B1F0A71-6875-0524-B54F-5076C359262D}"/>
              </a:ext>
            </a:extLst>
          </p:cNvPr>
          <p:cNvSpPr txBox="1"/>
          <p:nvPr/>
        </p:nvSpPr>
        <p:spPr>
          <a:xfrm>
            <a:off x="3758151" y="7830031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46E98-8FD3-96D2-C024-925DAED409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1094" y="1318720"/>
            <a:ext cx="255600" cy="30741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BAFCFA-7E3A-57A7-6BEF-3581A2E7EFE9}"/>
              </a:ext>
            </a:extLst>
          </p:cNvPr>
          <p:cNvSpPr txBox="1"/>
          <p:nvPr/>
        </p:nvSpPr>
        <p:spPr>
          <a:xfrm>
            <a:off x="2721233" y="2777633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228253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8C4437D6-6951-5B3F-138C-90EB91E36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8500"/>
            <a:ext cx="6202878" cy="31014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5B14F4-A5B4-F636-5995-2194375B0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930" y="3389635"/>
            <a:ext cx="926067" cy="19886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507F0EE-8E19-D8EE-3DC5-FEEF8644362B}"/>
              </a:ext>
            </a:extLst>
          </p:cNvPr>
          <p:cNvSpPr/>
          <p:nvPr/>
        </p:nvSpPr>
        <p:spPr>
          <a:xfrm>
            <a:off x="4041390" y="3686355"/>
            <a:ext cx="1209221" cy="285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6F8766-13E6-F79C-E143-9988C727E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202" y="4498087"/>
            <a:ext cx="555798" cy="2911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84D2B79-88EE-29BE-0822-05CDFA0ABDB6}"/>
              </a:ext>
            </a:extLst>
          </p:cNvPr>
          <p:cNvSpPr/>
          <p:nvPr/>
        </p:nvSpPr>
        <p:spPr>
          <a:xfrm>
            <a:off x="783211" y="3212976"/>
            <a:ext cx="3588328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3E621A-F8DE-71FE-74ED-C84131A8C02E}"/>
              </a:ext>
            </a:extLst>
          </p:cNvPr>
          <p:cNvSpPr/>
          <p:nvPr/>
        </p:nvSpPr>
        <p:spPr>
          <a:xfrm>
            <a:off x="3550930" y="3601265"/>
            <a:ext cx="1095070" cy="3987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6799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8C4437D6-6951-5B3F-138C-90EB91E360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4" r="48516"/>
          <a:stretch/>
        </p:blipFill>
        <p:spPr>
          <a:xfrm>
            <a:off x="818728" y="1057824"/>
            <a:ext cx="3101439" cy="310143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507F0EE-8E19-D8EE-3DC5-FEEF8644362B}"/>
              </a:ext>
            </a:extLst>
          </p:cNvPr>
          <p:cNvSpPr/>
          <p:nvPr/>
        </p:nvSpPr>
        <p:spPr>
          <a:xfrm>
            <a:off x="4041390" y="3686355"/>
            <a:ext cx="1209221" cy="285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6F8766-13E6-F79C-E143-9988C727E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168" y="4000022"/>
            <a:ext cx="555798" cy="2911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3E621A-F8DE-71FE-74ED-C84131A8C02E}"/>
              </a:ext>
            </a:extLst>
          </p:cNvPr>
          <p:cNvSpPr/>
          <p:nvPr/>
        </p:nvSpPr>
        <p:spPr>
          <a:xfrm>
            <a:off x="3550930" y="3601265"/>
            <a:ext cx="1095070" cy="3987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EF47DB5-E7DC-D513-1B44-3944AB6B9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53" t="3970" r="877" b="1264"/>
          <a:stretch/>
        </p:blipFill>
        <p:spPr>
          <a:xfrm>
            <a:off x="845251" y="4172025"/>
            <a:ext cx="2925883" cy="29391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5B14F4-A5B4-F636-5995-2194375B0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701" y="4172025"/>
            <a:ext cx="926067" cy="1988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640886-7C8F-CB6B-0E17-E27B3E2732A1}"/>
              </a:ext>
            </a:extLst>
          </p:cNvPr>
          <p:cNvSpPr/>
          <p:nvPr/>
        </p:nvSpPr>
        <p:spPr>
          <a:xfrm>
            <a:off x="1226371" y="4485939"/>
            <a:ext cx="1006517" cy="2043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C73B2C-E4EE-AB18-7265-3B9FF6400185}"/>
              </a:ext>
            </a:extLst>
          </p:cNvPr>
          <p:cNvSpPr/>
          <p:nvPr/>
        </p:nvSpPr>
        <p:spPr>
          <a:xfrm>
            <a:off x="3091948" y="1096472"/>
            <a:ext cx="1006517" cy="2043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CFD68B-6BBC-228D-45DD-F6421F3996DB}"/>
              </a:ext>
            </a:extLst>
          </p:cNvPr>
          <p:cNvSpPr txBox="1"/>
          <p:nvPr/>
        </p:nvSpPr>
        <p:spPr>
          <a:xfrm>
            <a:off x="818728" y="1109211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B1D1EA-3CB3-ABAE-B7FD-60068FA4C4AF}"/>
              </a:ext>
            </a:extLst>
          </p:cNvPr>
          <p:cNvSpPr txBox="1"/>
          <p:nvPr/>
        </p:nvSpPr>
        <p:spPr>
          <a:xfrm>
            <a:off x="821934" y="4022477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788225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2BF692-43E5-DED5-6B5D-99F33FEDA8C3}"/>
              </a:ext>
            </a:extLst>
          </p:cNvPr>
          <p:cNvSpPr/>
          <p:nvPr/>
        </p:nvSpPr>
        <p:spPr>
          <a:xfrm>
            <a:off x="312734" y="3175164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1B07F3-5CFC-CC68-BA82-67C8195AE647}"/>
              </a:ext>
            </a:extLst>
          </p:cNvPr>
          <p:cNvSpPr/>
          <p:nvPr/>
        </p:nvSpPr>
        <p:spPr>
          <a:xfrm>
            <a:off x="3560382" y="3234321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F76C0E-169D-6485-A09C-1E4D245377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6575" y="1412101"/>
            <a:ext cx="2571614" cy="77148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C22973-5C4E-9CE1-D9FA-D5F2F02F2E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00102" y="1412101"/>
            <a:ext cx="2571614" cy="77148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A38B48-B56B-AC9A-1515-886FF1FF8704}"/>
              </a:ext>
            </a:extLst>
          </p:cNvPr>
          <p:cNvSpPr/>
          <p:nvPr/>
        </p:nvSpPr>
        <p:spPr>
          <a:xfrm>
            <a:off x="1079654" y="1324935"/>
            <a:ext cx="3588328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FD30F91-5E61-5EEE-D3E5-826E0DD2C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582" y="900546"/>
            <a:ext cx="813600" cy="674453"/>
          </a:xfrm>
          <a:prstGeom prst="rect">
            <a:avLst/>
          </a:prstGeom>
        </p:spPr>
      </p:pic>
      <p:pic>
        <p:nvPicPr>
          <p:cNvPr id="5" name="Picture 4" descr="A close-up of a bee&#10;&#10;Description automatically generated">
            <a:extLst>
              <a:ext uri="{FF2B5EF4-FFF2-40B4-BE49-F238E27FC236}">
                <a16:creationId xmlns:a16="http://schemas.microsoft.com/office/drawing/2014/main" id="{E72A8501-017A-0693-BDE7-5B602BE90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2960" y="900546"/>
            <a:ext cx="809749" cy="6747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30AF6E-EF85-674A-4A05-5A3991FBEF49}"/>
              </a:ext>
            </a:extLst>
          </p:cNvPr>
          <p:cNvSpPr txBox="1"/>
          <p:nvPr/>
        </p:nvSpPr>
        <p:spPr>
          <a:xfrm>
            <a:off x="295297" y="139869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5E373D-51AC-FA8E-0C50-9F0811BA5E2D}"/>
              </a:ext>
            </a:extLst>
          </p:cNvPr>
          <p:cNvSpPr txBox="1"/>
          <p:nvPr/>
        </p:nvSpPr>
        <p:spPr>
          <a:xfrm>
            <a:off x="295297" y="6498914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688C08-8007-54D4-A47A-2EA50B553FCA}"/>
              </a:ext>
            </a:extLst>
          </p:cNvPr>
          <p:cNvSpPr txBox="1"/>
          <p:nvPr/>
        </p:nvSpPr>
        <p:spPr>
          <a:xfrm>
            <a:off x="295899" y="3937412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B7AE9C-01D6-244E-2848-C4F4DFEFCDEA}"/>
              </a:ext>
            </a:extLst>
          </p:cNvPr>
          <p:cNvSpPr/>
          <p:nvPr/>
        </p:nvSpPr>
        <p:spPr>
          <a:xfrm>
            <a:off x="2698486" y="1445542"/>
            <a:ext cx="259127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80B200-8A1B-8B2D-0A85-BF759B410880}"/>
              </a:ext>
            </a:extLst>
          </p:cNvPr>
          <p:cNvSpPr/>
          <p:nvPr/>
        </p:nvSpPr>
        <p:spPr>
          <a:xfrm>
            <a:off x="2723092" y="3979435"/>
            <a:ext cx="259127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CFEF72-B001-1B85-18D1-8DA5F7BC8EAD}"/>
              </a:ext>
            </a:extLst>
          </p:cNvPr>
          <p:cNvSpPr/>
          <p:nvPr/>
        </p:nvSpPr>
        <p:spPr>
          <a:xfrm>
            <a:off x="2715911" y="6524421"/>
            <a:ext cx="259127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986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2BF692-43E5-DED5-6B5D-99F33FEDA8C3}"/>
              </a:ext>
            </a:extLst>
          </p:cNvPr>
          <p:cNvSpPr/>
          <p:nvPr/>
        </p:nvSpPr>
        <p:spPr>
          <a:xfrm>
            <a:off x="312734" y="3175164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1B07F3-5CFC-CC68-BA82-67C8195AE647}"/>
              </a:ext>
            </a:extLst>
          </p:cNvPr>
          <p:cNvSpPr/>
          <p:nvPr/>
        </p:nvSpPr>
        <p:spPr>
          <a:xfrm>
            <a:off x="3560382" y="3234321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F76C0E-169D-6485-A09C-1E4D245377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408"/>
          <a:stretch/>
        </p:blipFill>
        <p:spPr>
          <a:xfrm>
            <a:off x="396575" y="1412101"/>
            <a:ext cx="2303957" cy="771484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D7C47E7-FF9C-2C79-5516-0C31B3240682}"/>
              </a:ext>
            </a:extLst>
          </p:cNvPr>
          <p:cNvSpPr/>
          <p:nvPr/>
        </p:nvSpPr>
        <p:spPr>
          <a:xfrm>
            <a:off x="1800848" y="9214112"/>
            <a:ext cx="3761356" cy="218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B11DB2A-C3E3-372D-9198-0FFB33C8EFEF}"/>
              </a:ext>
            </a:extLst>
          </p:cNvPr>
          <p:cNvGrpSpPr/>
          <p:nvPr/>
        </p:nvGrpSpPr>
        <p:grpSpPr>
          <a:xfrm>
            <a:off x="301621" y="6788843"/>
            <a:ext cx="2486509" cy="2345700"/>
            <a:chOff x="3259995" y="6791048"/>
            <a:chExt cx="2486509" cy="234570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79AB657-C00D-4543-954E-22F7D289DB13}"/>
                </a:ext>
              </a:extLst>
            </p:cNvPr>
            <p:cNvSpPr/>
            <p:nvPr/>
          </p:nvSpPr>
          <p:spPr>
            <a:xfrm rot="5400000">
              <a:off x="2388753" y="7716771"/>
              <a:ext cx="2137255" cy="285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5A96996-8DAB-F2CE-29FF-4A0B494CAF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544" y="7622772"/>
              <a:ext cx="0" cy="1123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33E550B-E99B-178D-BBD4-12877752F9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544" y="6849687"/>
              <a:ext cx="0" cy="7253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E4AE181-4550-A063-BD56-9316768320B5}"/>
                </a:ext>
              </a:extLst>
            </p:cNvPr>
            <p:cNvSpPr/>
            <p:nvPr/>
          </p:nvSpPr>
          <p:spPr>
            <a:xfrm>
              <a:off x="3609249" y="8809901"/>
              <a:ext cx="2137255" cy="285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8AC6877-4275-70C7-3961-8539F0D0DF15}"/>
                </a:ext>
              </a:extLst>
            </p:cNvPr>
            <p:cNvGrpSpPr/>
            <p:nvPr/>
          </p:nvGrpSpPr>
          <p:grpSpPr>
            <a:xfrm>
              <a:off x="3658930" y="8826737"/>
              <a:ext cx="1938794" cy="310011"/>
              <a:chOff x="3004924" y="8826737"/>
              <a:chExt cx="1938794" cy="310011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07404F44-36CA-6541-E16C-6FD426894D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9208" y="8840585"/>
                <a:ext cx="735676" cy="277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32C203E8-E772-CC56-BF6F-43F7E28703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9218" y="8843355"/>
                <a:ext cx="113607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B89DEC66-FBFA-9E0B-E0B1-87A7F377997F}"/>
                  </a:ext>
                </a:extLst>
              </p:cNvPr>
              <p:cNvGrpSpPr/>
              <p:nvPr/>
            </p:nvGrpSpPr>
            <p:grpSpPr>
              <a:xfrm>
                <a:off x="3004924" y="8951946"/>
                <a:ext cx="1938794" cy="184802"/>
                <a:chOff x="3004924" y="8951946"/>
                <a:chExt cx="1938794" cy="184802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05BDC82-64AC-12DF-8B54-AE1E947763FF}"/>
                    </a:ext>
                  </a:extLst>
                </p:cNvPr>
                <p:cNvSpPr txBox="1"/>
                <p:nvPr/>
              </p:nvSpPr>
              <p:spPr>
                <a:xfrm>
                  <a:off x="3004924" y="8951946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Basel</a:t>
                  </a: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CC9BBAF8-CA9F-7F2F-9E23-AD882B0E3635}"/>
                    </a:ext>
                  </a:extLst>
                </p:cNvPr>
                <p:cNvSpPr txBox="1"/>
                <p:nvPr/>
              </p:nvSpPr>
              <p:spPr>
                <a:xfrm>
                  <a:off x="3372601" y="8952082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Zurich</a:t>
                  </a: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8BA70ACD-4682-873A-23D7-DE7308502BC9}"/>
                    </a:ext>
                  </a:extLst>
                </p:cNvPr>
                <p:cNvSpPr txBox="1"/>
                <p:nvPr/>
              </p:nvSpPr>
              <p:spPr>
                <a:xfrm>
                  <a:off x="3750523" y="8951946"/>
                  <a:ext cx="44820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Bern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EE530B62-719E-8E5D-8214-AE68AF082535}"/>
                    </a:ext>
                  </a:extLst>
                </p:cNvPr>
                <p:cNvSpPr txBox="1"/>
                <p:nvPr/>
              </p:nvSpPr>
              <p:spPr>
                <a:xfrm>
                  <a:off x="4143932" y="8951948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Basel</a:t>
                  </a: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328B1E5-9E3E-10F1-0706-05E89D178D4A}"/>
                    </a:ext>
                  </a:extLst>
                </p:cNvPr>
                <p:cNvSpPr txBox="1"/>
                <p:nvPr/>
              </p:nvSpPr>
              <p:spPr>
                <a:xfrm>
                  <a:off x="4515114" y="8951948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Zurich</a:t>
                  </a:r>
                </a:p>
              </p:txBody>
            </p:sp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778613E-DA7F-5357-FE1E-88AEFB4E7793}"/>
                  </a:ext>
                </a:extLst>
              </p:cNvPr>
              <p:cNvSpPr txBox="1"/>
              <p:nvPr/>
            </p:nvSpPr>
            <p:spPr>
              <a:xfrm>
                <a:off x="3180196" y="8826737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rural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1AE06D8-66A4-7AA3-6E64-5E3D50E6D123}"/>
                  </a:ext>
                </a:extLst>
              </p:cNvPr>
              <p:cNvSpPr txBox="1"/>
              <p:nvPr/>
            </p:nvSpPr>
            <p:spPr>
              <a:xfrm>
                <a:off x="4138293" y="8829062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urban</a:t>
                </a: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EA448CD-7FB6-9E4A-E48D-C59D57463A50}"/>
                </a:ext>
              </a:extLst>
            </p:cNvPr>
            <p:cNvSpPr txBox="1"/>
            <p:nvPr/>
          </p:nvSpPr>
          <p:spPr>
            <a:xfrm rot="16200000">
              <a:off x="3269202" y="8076853"/>
              <a:ext cx="428604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" dirty="0">
                  <a:latin typeface="Helvetica" pitchFamily="2" charset="0"/>
                </a:rPr>
                <a:t>rural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63FFDA-6BCB-5287-7958-51E89348B6AE}"/>
                </a:ext>
              </a:extLst>
            </p:cNvPr>
            <p:cNvSpPr txBox="1"/>
            <p:nvPr/>
          </p:nvSpPr>
          <p:spPr>
            <a:xfrm rot="16200000">
              <a:off x="3271659" y="7110793"/>
              <a:ext cx="428604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" dirty="0">
                  <a:latin typeface="Helvetica" pitchFamily="2" charset="0"/>
                </a:rPr>
                <a:t>urban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7B0BF5F-F9C1-731C-A5BA-E93A9F2D3EAB}"/>
                </a:ext>
              </a:extLst>
            </p:cNvPr>
            <p:cNvSpPr txBox="1"/>
            <p:nvPr/>
          </p:nvSpPr>
          <p:spPr>
            <a:xfrm rot="16200000">
              <a:off x="3139812" y="8074748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093CAAC-466D-1042-E1C1-B5908F66417B}"/>
                </a:ext>
              </a:extLst>
            </p:cNvPr>
            <p:cNvSpPr txBox="1"/>
            <p:nvPr/>
          </p:nvSpPr>
          <p:spPr>
            <a:xfrm rot="16200000">
              <a:off x="3128226" y="8461636"/>
              <a:ext cx="44820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3D9A767-B142-1887-5A46-F2B69E45D5A5}"/>
                </a:ext>
              </a:extLst>
            </p:cNvPr>
            <p:cNvSpPr txBox="1"/>
            <p:nvPr/>
          </p:nvSpPr>
          <p:spPr>
            <a:xfrm rot="16200000">
              <a:off x="3138026" y="6930439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79E9FD8-773D-3BA8-BF94-CA297460D65C}"/>
                </a:ext>
              </a:extLst>
            </p:cNvPr>
            <p:cNvSpPr txBox="1"/>
            <p:nvPr/>
          </p:nvSpPr>
          <p:spPr>
            <a:xfrm rot="16200000">
              <a:off x="3139812" y="7700736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Zurich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341FAA7-983B-F188-7563-A6F1D5CB9D07}"/>
                </a:ext>
              </a:extLst>
            </p:cNvPr>
            <p:cNvSpPr txBox="1"/>
            <p:nvPr/>
          </p:nvSpPr>
          <p:spPr>
            <a:xfrm rot="16200000">
              <a:off x="3128227" y="7323565"/>
              <a:ext cx="44820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Bern</a:t>
              </a: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9C58608A-E4ED-1AE5-18F4-85FF2C45E546}"/>
              </a:ext>
            </a:extLst>
          </p:cNvPr>
          <p:cNvGrpSpPr/>
          <p:nvPr/>
        </p:nvGrpSpPr>
        <p:grpSpPr>
          <a:xfrm>
            <a:off x="2740618" y="1412101"/>
            <a:ext cx="2665733" cy="7724647"/>
            <a:chOff x="3259995" y="1412101"/>
            <a:chExt cx="2665733" cy="772464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CC22973-5C4E-9CE1-D9FA-D5F2F02F2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3354114" y="1412101"/>
              <a:ext cx="2571614" cy="7714842"/>
            </a:xfrm>
            <a:prstGeom prst="rect">
              <a:avLst/>
            </a:prstGeom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C8A8D04-A699-59FF-4D2A-7AFD6D8D925D}"/>
                </a:ext>
              </a:extLst>
            </p:cNvPr>
            <p:cNvGrpSpPr/>
            <p:nvPr/>
          </p:nvGrpSpPr>
          <p:grpSpPr>
            <a:xfrm>
              <a:off x="3259995" y="6791048"/>
              <a:ext cx="2486509" cy="2345700"/>
              <a:chOff x="3259995" y="6791048"/>
              <a:chExt cx="2486509" cy="2345700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948D7F4-7330-F26A-0005-A92F90CFDE76}"/>
                  </a:ext>
                </a:extLst>
              </p:cNvPr>
              <p:cNvSpPr/>
              <p:nvPr/>
            </p:nvSpPr>
            <p:spPr>
              <a:xfrm rot="5400000">
                <a:off x="2388753" y="7716771"/>
                <a:ext cx="2137255" cy="2858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4213E8D-B499-5256-EBF9-B58E69C702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3544" y="7622772"/>
                <a:ext cx="0" cy="11236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701029E-BC31-C2A2-9BF7-3F285046EA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3544" y="6849687"/>
                <a:ext cx="0" cy="72534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0C8846F-752B-34EB-ADB2-EBB073B1C2A9}"/>
                  </a:ext>
                </a:extLst>
              </p:cNvPr>
              <p:cNvSpPr/>
              <p:nvPr/>
            </p:nvSpPr>
            <p:spPr>
              <a:xfrm>
                <a:off x="3609249" y="8809901"/>
                <a:ext cx="2137255" cy="2858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32C98ED8-5CB8-9E70-4101-FB40327E8126}"/>
                  </a:ext>
                </a:extLst>
              </p:cNvPr>
              <p:cNvGrpSpPr/>
              <p:nvPr/>
            </p:nvGrpSpPr>
            <p:grpSpPr>
              <a:xfrm>
                <a:off x="3658930" y="8826737"/>
                <a:ext cx="1938794" cy="310011"/>
                <a:chOff x="3004924" y="8826737"/>
                <a:chExt cx="1938794" cy="310011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BD19AB33-82C4-57B4-EF66-19E9051AA7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09208" y="8840585"/>
                  <a:ext cx="735676" cy="277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ED140A1A-329E-DCE7-138F-4CF92CEC70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89218" y="8843355"/>
                  <a:ext cx="113607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E5E9853F-9345-1C15-0E2B-3B6702D660E7}"/>
                    </a:ext>
                  </a:extLst>
                </p:cNvPr>
                <p:cNvGrpSpPr/>
                <p:nvPr/>
              </p:nvGrpSpPr>
              <p:grpSpPr>
                <a:xfrm>
                  <a:off x="3004924" y="8951946"/>
                  <a:ext cx="1938794" cy="184802"/>
                  <a:chOff x="3004924" y="8951946"/>
                  <a:chExt cx="1938794" cy="184802"/>
                </a:xfrm>
              </p:grpSpPr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CE7B928B-E93B-124C-FCC8-6B3B2B9A2191}"/>
                      </a:ext>
                    </a:extLst>
                  </p:cNvPr>
                  <p:cNvSpPr txBox="1"/>
                  <p:nvPr/>
                </p:nvSpPr>
                <p:spPr>
                  <a:xfrm>
                    <a:off x="3004924" y="8951946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Basel</a:t>
                    </a: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E84026FD-8811-F463-7449-73CC252192A1}"/>
                      </a:ext>
                    </a:extLst>
                  </p:cNvPr>
                  <p:cNvSpPr txBox="1"/>
                  <p:nvPr/>
                </p:nvSpPr>
                <p:spPr>
                  <a:xfrm>
                    <a:off x="3372601" y="8952082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Zurich</a:t>
                    </a:r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F12370E-CD7C-6E1C-A3E3-F74A961A678F}"/>
                      </a:ext>
                    </a:extLst>
                  </p:cNvPr>
                  <p:cNvSpPr txBox="1"/>
                  <p:nvPr/>
                </p:nvSpPr>
                <p:spPr>
                  <a:xfrm>
                    <a:off x="3750523" y="8951946"/>
                    <a:ext cx="44820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Bern</a:t>
                    </a:r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4E2B65C-678C-F87E-54AC-9B83E08A9F55}"/>
                      </a:ext>
                    </a:extLst>
                  </p:cNvPr>
                  <p:cNvSpPr txBox="1"/>
                  <p:nvPr/>
                </p:nvSpPr>
                <p:spPr>
                  <a:xfrm>
                    <a:off x="4143932" y="8951948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Basel</a:t>
                    </a: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557669E8-F80B-8858-EA99-802966607240}"/>
                      </a:ext>
                    </a:extLst>
                  </p:cNvPr>
                  <p:cNvSpPr txBox="1"/>
                  <p:nvPr/>
                </p:nvSpPr>
                <p:spPr>
                  <a:xfrm>
                    <a:off x="4515114" y="8951948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Zurich</a:t>
                    </a:r>
                  </a:p>
                </p:txBody>
              </p:sp>
            </p:grp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45CD5F5-EE4B-6882-473F-DF58A515053F}"/>
                    </a:ext>
                  </a:extLst>
                </p:cNvPr>
                <p:cNvSpPr txBox="1"/>
                <p:nvPr/>
              </p:nvSpPr>
              <p:spPr>
                <a:xfrm>
                  <a:off x="3180196" y="8826737"/>
                  <a:ext cx="428604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720" dirty="0">
                      <a:latin typeface="Helvetica" pitchFamily="2" charset="0"/>
                    </a:rPr>
                    <a:t>rural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F69280A-E18E-CB48-9326-4F44C55E75E4}"/>
                    </a:ext>
                  </a:extLst>
                </p:cNvPr>
                <p:cNvSpPr txBox="1"/>
                <p:nvPr/>
              </p:nvSpPr>
              <p:spPr>
                <a:xfrm>
                  <a:off x="4138293" y="8829062"/>
                  <a:ext cx="428604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720" dirty="0">
                      <a:latin typeface="Helvetica" pitchFamily="2" charset="0"/>
                    </a:rPr>
                    <a:t>urban</a:t>
                  </a:r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455E073-DA17-7689-AE11-B038D4C9B8E1}"/>
                  </a:ext>
                </a:extLst>
              </p:cNvPr>
              <p:cNvSpPr txBox="1"/>
              <p:nvPr/>
            </p:nvSpPr>
            <p:spPr>
              <a:xfrm rot="16200000">
                <a:off x="3269202" y="8076853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rural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D83630A-03D9-DEE4-AFE7-0DDC68EC4F13}"/>
                  </a:ext>
                </a:extLst>
              </p:cNvPr>
              <p:cNvSpPr txBox="1"/>
              <p:nvPr/>
            </p:nvSpPr>
            <p:spPr>
              <a:xfrm rot="16200000">
                <a:off x="3271659" y="7110793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urban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6C76AA4-D2EF-60A2-7415-AD61BD0E7DBA}"/>
                  </a:ext>
                </a:extLst>
              </p:cNvPr>
              <p:cNvSpPr txBox="1"/>
              <p:nvPr/>
            </p:nvSpPr>
            <p:spPr>
              <a:xfrm rot="16200000">
                <a:off x="3139812" y="8074748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Basel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EE0CF7D-69EC-220D-EFB9-1625B5AE667C}"/>
                  </a:ext>
                </a:extLst>
              </p:cNvPr>
              <p:cNvSpPr txBox="1"/>
              <p:nvPr/>
            </p:nvSpPr>
            <p:spPr>
              <a:xfrm rot="16200000">
                <a:off x="3128226" y="8461636"/>
                <a:ext cx="44820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Bern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087F3EA-A59C-F936-783A-68CC5E9ED94C}"/>
                  </a:ext>
                </a:extLst>
              </p:cNvPr>
              <p:cNvSpPr txBox="1"/>
              <p:nvPr/>
            </p:nvSpPr>
            <p:spPr>
              <a:xfrm rot="16200000">
                <a:off x="3138026" y="6930439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Basel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C41B398-A5F2-DCB4-3905-704745EC21AC}"/>
                  </a:ext>
                </a:extLst>
              </p:cNvPr>
              <p:cNvSpPr txBox="1"/>
              <p:nvPr/>
            </p:nvSpPr>
            <p:spPr>
              <a:xfrm rot="16200000">
                <a:off x="3139812" y="7700736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Zurich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0231D9E-E2B4-B16A-1F6B-8ABE83809695}"/>
                  </a:ext>
                </a:extLst>
              </p:cNvPr>
              <p:cNvSpPr txBox="1"/>
              <p:nvPr/>
            </p:nvSpPr>
            <p:spPr>
              <a:xfrm rot="16200000">
                <a:off x="3128227" y="7323565"/>
                <a:ext cx="44820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Bern</a:t>
                </a: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8613CAE5-280E-1033-19D5-779E75B7B402}"/>
                </a:ext>
              </a:extLst>
            </p:cNvPr>
            <p:cNvGrpSpPr/>
            <p:nvPr/>
          </p:nvGrpSpPr>
          <p:grpSpPr>
            <a:xfrm>
              <a:off x="3262717" y="4251588"/>
              <a:ext cx="2486509" cy="2345700"/>
              <a:chOff x="3259995" y="6791048"/>
              <a:chExt cx="2486509" cy="2345700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8C20748-3B04-A518-556F-6830657B03FC}"/>
                  </a:ext>
                </a:extLst>
              </p:cNvPr>
              <p:cNvSpPr/>
              <p:nvPr/>
            </p:nvSpPr>
            <p:spPr>
              <a:xfrm rot="5400000">
                <a:off x="2388753" y="7716771"/>
                <a:ext cx="2137255" cy="2858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5A63D63E-729C-441F-0C3B-60C1BABB94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3544" y="7622772"/>
                <a:ext cx="0" cy="11236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7FD0F1FD-F562-85BF-486E-01251B664A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3544" y="6849687"/>
                <a:ext cx="0" cy="72534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E42F2858-EC0C-7A67-DE15-DDEA92E12741}"/>
                  </a:ext>
                </a:extLst>
              </p:cNvPr>
              <p:cNvSpPr/>
              <p:nvPr/>
            </p:nvSpPr>
            <p:spPr>
              <a:xfrm>
                <a:off x="3609249" y="8809901"/>
                <a:ext cx="2137255" cy="2858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46E7C427-CE48-B259-0D9A-A1F13D30C657}"/>
                  </a:ext>
                </a:extLst>
              </p:cNvPr>
              <p:cNvGrpSpPr/>
              <p:nvPr/>
            </p:nvGrpSpPr>
            <p:grpSpPr>
              <a:xfrm>
                <a:off x="3658930" y="8826737"/>
                <a:ext cx="1938794" cy="310011"/>
                <a:chOff x="3004924" y="8826737"/>
                <a:chExt cx="1938794" cy="310011"/>
              </a:xfrm>
            </p:grpSpPr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46BC49A3-AE43-9B28-8B28-342054A89E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09208" y="8840585"/>
                  <a:ext cx="735676" cy="277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7D6EC2A3-3063-533F-4979-3BA6BEF60C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89218" y="8843355"/>
                  <a:ext cx="113607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9415212F-F0BD-B899-9E59-C082B2071626}"/>
                    </a:ext>
                  </a:extLst>
                </p:cNvPr>
                <p:cNvGrpSpPr/>
                <p:nvPr/>
              </p:nvGrpSpPr>
              <p:grpSpPr>
                <a:xfrm>
                  <a:off x="3004924" y="8951946"/>
                  <a:ext cx="1938794" cy="184802"/>
                  <a:chOff x="3004924" y="8951946"/>
                  <a:chExt cx="1938794" cy="184802"/>
                </a:xfrm>
              </p:grpSpPr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D9290415-1256-BD2B-87A8-694D7BD36DA3}"/>
                      </a:ext>
                    </a:extLst>
                  </p:cNvPr>
                  <p:cNvSpPr txBox="1"/>
                  <p:nvPr/>
                </p:nvSpPr>
                <p:spPr>
                  <a:xfrm>
                    <a:off x="3004924" y="8951946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Basel</a:t>
                    </a: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769E055B-E23E-C538-4170-78614FCDA36E}"/>
                      </a:ext>
                    </a:extLst>
                  </p:cNvPr>
                  <p:cNvSpPr txBox="1"/>
                  <p:nvPr/>
                </p:nvSpPr>
                <p:spPr>
                  <a:xfrm>
                    <a:off x="3372601" y="8952082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Zurich</a:t>
                    </a:r>
                  </a:p>
                </p:txBody>
              </p: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93FE5742-F176-9EE2-947D-D5957544F2E5}"/>
                      </a:ext>
                    </a:extLst>
                  </p:cNvPr>
                  <p:cNvSpPr txBox="1"/>
                  <p:nvPr/>
                </p:nvSpPr>
                <p:spPr>
                  <a:xfrm>
                    <a:off x="3750523" y="8951946"/>
                    <a:ext cx="44820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Bern</a:t>
                    </a:r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30FFC17E-8B71-2589-05AB-8116E4C4C595}"/>
                      </a:ext>
                    </a:extLst>
                  </p:cNvPr>
                  <p:cNvSpPr txBox="1"/>
                  <p:nvPr/>
                </p:nvSpPr>
                <p:spPr>
                  <a:xfrm>
                    <a:off x="4143932" y="8951948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Basel</a:t>
                    </a: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6708BAC4-6178-0259-892B-4AC411894460}"/>
                      </a:ext>
                    </a:extLst>
                  </p:cNvPr>
                  <p:cNvSpPr txBox="1"/>
                  <p:nvPr/>
                </p:nvSpPr>
                <p:spPr>
                  <a:xfrm>
                    <a:off x="4515114" y="8951948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Zurich</a:t>
                    </a:r>
                  </a:p>
                </p:txBody>
              </p:sp>
            </p:grp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FE293BB6-D979-6BFD-414E-1E5D1C06F5C6}"/>
                    </a:ext>
                  </a:extLst>
                </p:cNvPr>
                <p:cNvSpPr txBox="1"/>
                <p:nvPr/>
              </p:nvSpPr>
              <p:spPr>
                <a:xfrm>
                  <a:off x="3180196" y="8826737"/>
                  <a:ext cx="428604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720" dirty="0">
                      <a:latin typeface="Helvetica" pitchFamily="2" charset="0"/>
                    </a:rPr>
                    <a:t>rural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8DE30892-A7B4-630C-FF60-0DE29D116D41}"/>
                    </a:ext>
                  </a:extLst>
                </p:cNvPr>
                <p:cNvSpPr txBox="1"/>
                <p:nvPr/>
              </p:nvSpPr>
              <p:spPr>
                <a:xfrm>
                  <a:off x="4138293" y="8829062"/>
                  <a:ext cx="428604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720" dirty="0">
                      <a:latin typeface="Helvetica" pitchFamily="2" charset="0"/>
                    </a:rPr>
                    <a:t>urban</a:t>
                  </a:r>
                </a:p>
              </p:txBody>
            </p:sp>
          </p:grp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6E458D7-DCF2-5CE9-D7BA-4B10738A2D9A}"/>
                  </a:ext>
                </a:extLst>
              </p:cNvPr>
              <p:cNvSpPr txBox="1"/>
              <p:nvPr/>
            </p:nvSpPr>
            <p:spPr>
              <a:xfrm rot="16200000">
                <a:off x="3269202" y="8076853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rural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C8A575F-6A21-3D79-D490-FAB846ECB924}"/>
                  </a:ext>
                </a:extLst>
              </p:cNvPr>
              <p:cNvSpPr txBox="1"/>
              <p:nvPr/>
            </p:nvSpPr>
            <p:spPr>
              <a:xfrm rot="16200000">
                <a:off x="3271659" y="7110793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urban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39D77E9-F1B9-DD3C-9958-592449A2DE03}"/>
                  </a:ext>
                </a:extLst>
              </p:cNvPr>
              <p:cNvSpPr txBox="1"/>
              <p:nvPr/>
            </p:nvSpPr>
            <p:spPr>
              <a:xfrm rot="16200000">
                <a:off x="3139812" y="8074748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Basel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9950288-FA61-8F8D-50DE-A237CD55B02D}"/>
                  </a:ext>
                </a:extLst>
              </p:cNvPr>
              <p:cNvSpPr txBox="1"/>
              <p:nvPr/>
            </p:nvSpPr>
            <p:spPr>
              <a:xfrm rot="16200000">
                <a:off x="3128226" y="8461636"/>
                <a:ext cx="44820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Bern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CDD10EF-C56D-B524-74A0-A48B17AC55C2}"/>
                  </a:ext>
                </a:extLst>
              </p:cNvPr>
              <p:cNvSpPr txBox="1"/>
              <p:nvPr/>
            </p:nvSpPr>
            <p:spPr>
              <a:xfrm rot="16200000">
                <a:off x="3138026" y="6930439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Basel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420670F-8171-75A3-C27F-4AAC9B59DD6F}"/>
                  </a:ext>
                </a:extLst>
              </p:cNvPr>
              <p:cNvSpPr txBox="1"/>
              <p:nvPr/>
            </p:nvSpPr>
            <p:spPr>
              <a:xfrm rot="16200000">
                <a:off x="3139812" y="7700736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Zurich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C4F0090-DF5C-C350-44A5-BEF06B0DF911}"/>
                  </a:ext>
                </a:extLst>
              </p:cNvPr>
              <p:cNvSpPr txBox="1"/>
              <p:nvPr/>
            </p:nvSpPr>
            <p:spPr>
              <a:xfrm rot="16200000">
                <a:off x="3128227" y="7323565"/>
                <a:ext cx="44820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Bern</a:t>
                </a: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AF375DF5-1BAC-9B4B-F3C5-C3159C83556F}"/>
                </a:ext>
              </a:extLst>
            </p:cNvPr>
            <p:cNvGrpSpPr/>
            <p:nvPr/>
          </p:nvGrpSpPr>
          <p:grpSpPr>
            <a:xfrm>
              <a:off x="3261609" y="1702431"/>
              <a:ext cx="2486509" cy="2345700"/>
              <a:chOff x="3259995" y="6791048"/>
              <a:chExt cx="2486509" cy="2345700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67D8801B-D76E-F2F6-D81E-21F7699D8259}"/>
                  </a:ext>
                </a:extLst>
              </p:cNvPr>
              <p:cNvSpPr/>
              <p:nvPr/>
            </p:nvSpPr>
            <p:spPr>
              <a:xfrm rot="5400000">
                <a:off x="2388753" y="7716771"/>
                <a:ext cx="2137255" cy="2858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F1E6DD4A-272C-693D-5317-3FB1781291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3544" y="7622772"/>
                <a:ext cx="0" cy="11236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9C9969F4-BE57-4AD9-DB0B-70C9C134F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3544" y="6849687"/>
                <a:ext cx="0" cy="72534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9E39F0A6-C1F2-5B58-A60B-D0EB0DB44EA6}"/>
                  </a:ext>
                </a:extLst>
              </p:cNvPr>
              <p:cNvSpPr/>
              <p:nvPr/>
            </p:nvSpPr>
            <p:spPr>
              <a:xfrm>
                <a:off x="3609249" y="8809901"/>
                <a:ext cx="2137255" cy="2858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B68B88B2-9C79-89CC-A54F-E0FFE6B0E85A}"/>
                  </a:ext>
                </a:extLst>
              </p:cNvPr>
              <p:cNvGrpSpPr/>
              <p:nvPr/>
            </p:nvGrpSpPr>
            <p:grpSpPr>
              <a:xfrm>
                <a:off x="3658930" y="8826737"/>
                <a:ext cx="1938794" cy="310011"/>
                <a:chOff x="3004924" y="8826737"/>
                <a:chExt cx="1938794" cy="310011"/>
              </a:xfrm>
            </p:grpSpPr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77125709-DA0F-5778-52CE-A2317BE0C5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09208" y="8840585"/>
                  <a:ext cx="735676" cy="277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A32BD7CE-44A8-4F3D-4FFB-51ECFA0FC5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89218" y="8843355"/>
                  <a:ext cx="113607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8E7A55E9-4048-2138-2B5B-DF20EADD1F91}"/>
                    </a:ext>
                  </a:extLst>
                </p:cNvPr>
                <p:cNvGrpSpPr/>
                <p:nvPr/>
              </p:nvGrpSpPr>
              <p:grpSpPr>
                <a:xfrm>
                  <a:off x="3004924" y="8951946"/>
                  <a:ext cx="1938794" cy="184802"/>
                  <a:chOff x="3004924" y="8951946"/>
                  <a:chExt cx="1938794" cy="184802"/>
                </a:xfrm>
              </p:grpSpPr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D78D1DC9-F119-8CEE-086D-6A09737116D8}"/>
                      </a:ext>
                    </a:extLst>
                  </p:cNvPr>
                  <p:cNvSpPr txBox="1"/>
                  <p:nvPr/>
                </p:nvSpPr>
                <p:spPr>
                  <a:xfrm>
                    <a:off x="3004924" y="8951946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Basel</a:t>
                    </a:r>
                  </a:p>
                </p:txBody>
              </p:sp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D61BB1B5-C3A4-4962-22AC-8262D4383F16}"/>
                      </a:ext>
                    </a:extLst>
                  </p:cNvPr>
                  <p:cNvSpPr txBox="1"/>
                  <p:nvPr/>
                </p:nvSpPr>
                <p:spPr>
                  <a:xfrm>
                    <a:off x="3372601" y="8952082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Zurich</a:t>
                    </a:r>
                  </a:p>
                </p:txBody>
              </p:sp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5284CA08-DAE8-79BF-E6FF-E723154BADD2}"/>
                      </a:ext>
                    </a:extLst>
                  </p:cNvPr>
                  <p:cNvSpPr txBox="1"/>
                  <p:nvPr/>
                </p:nvSpPr>
                <p:spPr>
                  <a:xfrm>
                    <a:off x="3750523" y="8951946"/>
                    <a:ext cx="44820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Bern</a:t>
                    </a:r>
                  </a:p>
                </p:txBody>
              </p:sp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A8D958DD-15D5-966C-C705-892A7D2EBB97}"/>
                      </a:ext>
                    </a:extLst>
                  </p:cNvPr>
                  <p:cNvSpPr txBox="1"/>
                  <p:nvPr/>
                </p:nvSpPr>
                <p:spPr>
                  <a:xfrm>
                    <a:off x="4143932" y="8951948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Basel</a:t>
                    </a:r>
                  </a:p>
                </p:txBody>
              </p:sp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9C10050F-49F2-B84C-56F5-C2B60148FB40}"/>
                      </a:ext>
                    </a:extLst>
                  </p:cNvPr>
                  <p:cNvSpPr txBox="1"/>
                  <p:nvPr/>
                </p:nvSpPr>
                <p:spPr>
                  <a:xfrm>
                    <a:off x="4515114" y="8951948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Zurich</a:t>
                    </a:r>
                  </a:p>
                </p:txBody>
              </p:sp>
            </p:grp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5662153-2CB8-7B7B-9EFF-ECA1ADA6DCDF}"/>
                    </a:ext>
                  </a:extLst>
                </p:cNvPr>
                <p:cNvSpPr txBox="1"/>
                <p:nvPr/>
              </p:nvSpPr>
              <p:spPr>
                <a:xfrm>
                  <a:off x="3180196" y="8826737"/>
                  <a:ext cx="428604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720" dirty="0">
                      <a:latin typeface="Helvetica" pitchFamily="2" charset="0"/>
                    </a:rPr>
                    <a:t>rural</a:t>
                  </a: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F9C7B34A-837F-18A0-F963-18335EDFDB66}"/>
                    </a:ext>
                  </a:extLst>
                </p:cNvPr>
                <p:cNvSpPr txBox="1"/>
                <p:nvPr/>
              </p:nvSpPr>
              <p:spPr>
                <a:xfrm>
                  <a:off x="4138293" y="8829062"/>
                  <a:ext cx="428604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720" dirty="0">
                      <a:latin typeface="Helvetica" pitchFamily="2" charset="0"/>
                    </a:rPr>
                    <a:t>urban</a:t>
                  </a:r>
                </a:p>
              </p:txBody>
            </p:sp>
          </p:grp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494044B-FE66-B45A-2F56-2D7A48CBDBC7}"/>
                  </a:ext>
                </a:extLst>
              </p:cNvPr>
              <p:cNvSpPr txBox="1"/>
              <p:nvPr/>
            </p:nvSpPr>
            <p:spPr>
              <a:xfrm rot="16200000">
                <a:off x="3269202" y="8076853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rural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7F6ED84-44D5-A9B5-0FEE-2B23FB4C7401}"/>
                  </a:ext>
                </a:extLst>
              </p:cNvPr>
              <p:cNvSpPr txBox="1"/>
              <p:nvPr/>
            </p:nvSpPr>
            <p:spPr>
              <a:xfrm rot="16200000">
                <a:off x="3271659" y="7110793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urban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94091E3-4FE3-A8C9-FCFC-A69A196376EC}"/>
                  </a:ext>
                </a:extLst>
              </p:cNvPr>
              <p:cNvSpPr txBox="1"/>
              <p:nvPr/>
            </p:nvSpPr>
            <p:spPr>
              <a:xfrm rot="16200000">
                <a:off x="3139812" y="8074748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Basel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9A2F9D8-C5E7-A138-46DB-411685473021}"/>
                  </a:ext>
                </a:extLst>
              </p:cNvPr>
              <p:cNvSpPr txBox="1"/>
              <p:nvPr/>
            </p:nvSpPr>
            <p:spPr>
              <a:xfrm rot="16200000">
                <a:off x="3128226" y="8461636"/>
                <a:ext cx="44820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Bern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CE182CB-89DE-7052-E72A-8CBB56A7E92F}"/>
                  </a:ext>
                </a:extLst>
              </p:cNvPr>
              <p:cNvSpPr txBox="1"/>
              <p:nvPr/>
            </p:nvSpPr>
            <p:spPr>
              <a:xfrm rot="16200000">
                <a:off x="3138026" y="6930439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Basel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371C5C5-A758-B6DE-CBB6-50EE74D74BEF}"/>
                  </a:ext>
                </a:extLst>
              </p:cNvPr>
              <p:cNvSpPr txBox="1"/>
              <p:nvPr/>
            </p:nvSpPr>
            <p:spPr>
              <a:xfrm rot="16200000">
                <a:off x="3139812" y="7700736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Zurich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C6EF6B28-1982-D2C4-8000-682972FC882A}"/>
                  </a:ext>
                </a:extLst>
              </p:cNvPr>
              <p:cNvSpPr txBox="1"/>
              <p:nvPr/>
            </p:nvSpPr>
            <p:spPr>
              <a:xfrm rot="16200000">
                <a:off x="3128227" y="7323565"/>
                <a:ext cx="44820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Bern</a:t>
                </a:r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047F956-3AF8-C439-0C7C-8AE9BE0DDEDC}"/>
              </a:ext>
            </a:extLst>
          </p:cNvPr>
          <p:cNvGrpSpPr/>
          <p:nvPr/>
        </p:nvGrpSpPr>
        <p:grpSpPr>
          <a:xfrm>
            <a:off x="306012" y="4242975"/>
            <a:ext cx="2486509" cy="2345700"/>
            <a:chOff x="3259995" y="6791048"/>
            <a:chExt cx="2486509" cy="2345700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C06E8DAD-E719-C7A4-C3C2-78583B9159F8}"/>
                </a:ext>
              </a:extLst>
            </p:cNvPr>
            <p:cNvSpPr/>
            <p:nvPr/>
          </p:nvSpPr>
          <p:spPr>
            <a:xfrm rot="5400000">
              <a:off x="2388753" y="7716771"/>
              <a:ext cx="2137255" cy="285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B29BB32-0A75-4C5C-927F-3228EFDCCA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544" y="7622772"/>
              <a:ext cx="0" cy="1123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D86D645-8A52-14CB-CDF9-78CFFD4FED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544" y="6849687"/>
              <a:ext cx="0" cy="7253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5A26E97B-E0F4-5F0A-B59A-5A920B10B69A}"/>
                </a:ext>
              </a:extLst>
            </p:cNvPr>
            <p:cNvSpPr/>
            <p:nvPr/>
          </p:nvSpPr>
          <p:spPr>
            <a:xfrm>
              <a:off x="3609249" y="8809901"/>
              <a:ext cx="2137255" cy="285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8096DC07-4152-A705-8464-B3B1ABCBC3A4}"/>
                </a:ext>
              </a:extLst>
            </p:cNvPr>
            <p:cNvGrpSpPr/>
            <p:nvPr/>
          </p:nvGrpSpPr>
          <p:grpSpPr>
            <a:xfrm>
              <a:off x="3658930" y="8826737"/>
              <a:ext cx="1938794" cy="310011"/>
              <a:chOff x="3004924" y="8826737"/>
              <a:chExt cx="1938794" cy="310011"/>
            </a:xfrm>
          </p:grpSpPr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E8589376-6D27-10F3-9422-0EAFED05A9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9208" y="8840585"/>
                <a:ext cx="735676" cy="277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C6AE1F01-B78C-D472-90C4-F0007E4ED8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9218" y="8843355"/>
                <a:ext cx="113607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5EBC902D-BCE7-B09C-7F3E-971EE236A62E}"/>
                  </a:ext>
                </a:extLst>
              </p:cNvPr>
              <p:cNvGrpSpPr/>
              <p:nvPr/>
            </p:nvGrpSpPr>
            <p:grpSpPr>
              <a:xfrm>
                <a:off x="3004924" y="8951946"/>
                <a:ext cx="1938794" cy="184802"/>
                <a:chOff x="3004924" y="8951946"/>
                <a:chExt cx="1938794" cy="184802"/>
              </a:xfrm>
            </p:grpSpPr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B38AF891-A84C-17A1-C4D8-8524F7EF450B}"/>
                    </a:ext>
                  </a:extLst>
                </p:cNvPr>
                <p:cNvSpPr txBox="1"/>
                <p:nvPr/>
              </p:nvSpPr>
              <p:spPr>
                <a:xfrm>
                  <a:off x="3004924" y="8951946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Basel</a:t>
                  </a:r>
                </a:p>
              </p:txBody>
            </p: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3EEBD639-C5D9-73E1-954E-4173ECAC4006}"/>
                    </a:ext>
                  </a:extLst>
                </p:cNvPr>
                <p:cNvSpPr txBox="1"/>
                <p:nvPr/>
              </p:nvSpPr>
              <p:spPr>
                <a:xfrm>
                  <a:off x="3372601" y="8952082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Zurich</a:t>
                  </a:r>
                </a:p>
              </p:txBody>
            </p:sp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B8D69053-F7A5-6074-8348-2A629AC71B06}"/>
                    </a:ext>
                  </a:extLst>
                </p:cNvPr>
                <p:cNvSpPr txBox="1"/>
                <p:nvPr/>
              </p:nvSpPr>
              <p:spPr>
                <a:xfrm>
                  <a:off x="3750523" y="8951946"/>
                  <a:ext cx="44820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Bern</a:t>
                  </a:r>
                </a:p>
              </p:txBody>
            </p:sp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24EEA3C2-C39F-B3E3-9157-42EDF31D7F2D}"/>
                    </a:ext>
                  </a:extLst>
                </p:cNvPr>
                <p:cNvSpPr txBox="1"/>
                <p:nvPr/>
              </p:nvSpPr>
              <p:spPr>
                <a:xfrm>
                  <a:off x="4143932" y="8951948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Basel</a:t>
                  </a:r>
                </a:p>
              </p:txBody>
            </p:sp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B6E3CDEA-ED64-3B38-A993-F461A33032F7}"/>
                    </a:ext>
                  </a:extLst>
                </p:cNvPr>
                <p:cNvSpPr txBox="1"/>
                <p:nvPr/>
              </p:nvSpPr>
              <p:spPr>
                <a:xfrm>
                  <a:off x="4515114" y="8951948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Zurich</a:t>
                  </a:r>
                </a:p>
              </p:txBody>
            </p:sp>
          </p:grp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219EC8C-DEE0-251D-4CAA-359197988E2A}"/>
                  </a:ext>
                </a:extLst>
              </p:cNvPr>
              <p:cNvSpPr txBox="1"/>
              <p:nvPr/>
            </p:nvSpPr>
            <p:spPr>
              <a:xfrm>
                <a:off x="3180196" y="8826737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rural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5DE043E2-6D15-4CD4-5AAC-6695D21A563E}"/>
                  </a:ext>
                </a:extLst>
              </p:cNvPr>
              <p:cNvSpPr txBox="1"/>
              <p:nvPr/>
            </p:nvSpPr>
            <p:spPr>
              <a:xfrm>
                <a:off x="4138293" y="8829062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urban</a:t>
                </a:r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A4CADA62-B63B-97B7-37B9-22286F17D55F}"/>
                </a:ext>
              </a:extLst>
            </p:cNvPr>
            <p:cNvSpPr txBox="1"/>
            <p:nvPr/>
          </p:nvSpPr>
          <p:spPr>
            <a:xfrm rot="16200000">
              <a:off x="3269202" y="8076853"/>
              <a:ext cx="428604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" dirty="0">
                  <a:latin typeface="Helvetica" pitchFamily="2" charset="0"/>
                </a:rPr>
                <a:t>rural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2A30C1E3-DD44-522A-6E36-87D4FF944956}"/>
                </a:ext>
              </a:extLst>
            </p:cNvPr>
            <p:cNvSpPr txBox="1"/>
            <p:nvPr/>
          </p:nvSpPr>
          <p:spPr>
            <a:xfrm rot="16200000">
              <a:off x="3271659" y="7110793"/>
              <a:ext cx="428604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" dirty="0">
                  <a:latin typeface="Helvetica" pitchFamily="2" charset="0"/>
                </a:rPr>
                <a:t>urban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D22D7D1-1FCB-072D-E49B-F61718D44FE0}"/>
                </a:ext>
              </a:extLst>
            </p:cNvPr>
            <p:cNvSpPr txBox="1"/>
            <p:nvPr/>
          </p:nvSpPr>
          <p:spPr>
            <a:xfrm rot="16200000">
              <a:off x="3139812" y="8074748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2535BB9D-BEE2-34CC-632F-DCCBB8A533EF}"/>
                </a:ext>
              </a:extLst>
            </p:cNvPr>
            <p:cNvSpPr txBox="1"/>
            <p:nvPr/>
          </p:nvSpPr>
          <p:spPr>
            <a:xfrm rot="16200000">
              <a:off x="3128226" y="8461636"/>
              <a:ext cx="44820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94F8D21-02DE-DEF2-E1AA-3E7957DC46F5}"/>
                </a:ext>
              </a:extLst>
            </p:cNvPr>
            <p:cNvSpPr txBox="1"/>
            <p:nvPr/>
          </p:nvSpPr>
          <p:spPr>
            <a:xfrm rot="16200000">
              <a:off x="3138026" y="6930439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810E9FF-87D3-C563-8840-BBC75950C2D8}"/>
                </a:ext>
              </a:extLst>
            </p:cNvPr>
            <p:cNvSpPr txBox="1"/>
            <p:nvPr/>
          </p:nvSpPr>
          <p:spPr>
            <a:xfrm rot="16200000">
              <a:off x="3139812" y="7700736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Zurich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ED6A651-FDA9-B4ED-47B3-CFCE96867D25}"/>
                </a:ext>
              </a:extLst>
            </p:cNvPr>
            <p:cNvSpPr txBox="1"/>
            <p:nvPr/>
          </p:nvSpPr>
          <p:spPr>
            <a:xfrm rot="16200000">
              <a:off x="3128227" y="7323565"/>
              <a:ext cx="44820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Bern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88C5D652-F282-B39C-0F14-5453CAC79AF8}"/>
              </a:ext>
            </a:extLst>
          </p:cNvPr>
          <p:cNvGrpSpPr/>
          <p:nvPr/>
        </p:nvGrpSpPr>
        <p:grpSpPr>
          <a:xfrm>
            <a:off x="298501" y="1703527"/>
            <a:ext cx="2486509" cy="2345700"/>
            <a:chOff x="3259995" y="6791048"/>
            <a:chExt cx="2486509" cy="234570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08DF3863-6450-44C0-99BE-AA93A417DA65}"/>
                </a:ext>
              </a:extLst>
            </p:cNvPr>
            <p:cNvSpPr/>
            <p:nvPr/>
          </p:nvSpPr>
          <p:spPr>
            <a:xfrm rot="5400000">
              <a:off x="2388753" y="7716771"/>
              <a:ext cx="2137255" cy="285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BD19B10-2BEC-FBC7-AF96-BFD0D7DD50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544" y="7622772"/>
              <a:ext cx="0" cy="1123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9C0DDC1-E7C1-21CA-E2DD-47996F16FD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544" y="6849687"/>
              <a:ext cx="0" cy="7253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ED51AD1-2044-3438-89E3-348D43D40144}"/>
                </a:ext>
              </a:extLst>
            </p:cNvPr>
            <p:cNvSpPr/>
            <p:nvPr/>
          </p:nvSpPr>
          <p:spPr>
            <a:xfrm>
              <a:off x="3609249" y="8809901"/>
              <a:ext cx="2137255" cy="285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13B12804-360F-C704-353E-C8E61945D295}"/>
                </a:ext>
              </a:extLst>
            </p:cNvPr>
            <p:cNvGrpSpPr/>
            <p:nvPr/>
          </p:nvGrpSpPr>
          <p:grpSpPr>
            <a:xfrm>
              <a:off x="3658930" y="8826737"/>
              <a:ext cx="1938794" cy="310011"/>
              <a:chOff x="3004924" y="8826737"/>
              <a:chExt cx="1938794" cy="310011"/>
            </a:xfrm>
          </p:grpSpPr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00B09784-B0AB-92CC-EA38-A33250A164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9208" y="8840585"/>
                <a:ext cx="735676" cy="277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BDCD56CF-569C-FCF5-A21C-92554E1330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9218" y="8843355"/>
                <a:ext cx="113607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0FFFD1EB-F5D8-2034-CBF1-CD383FCBA991}"/>
                  </a:ext>
                </a:extLst>
              </p:cNvPr>
              <p:cNvGrpSpPr/>
              <p:nvPr/>
            </p:nvGrpSpPr>
            <p:grpSpPr>
              <a:xfrm>
                <a:off x="3004924" y="8951946"/>
                <a:ext cx="1938794" cy="184802"/>
                <a:chOff x="3004924" y="8951946"/>
                <a:chExt cx="1938794" cy="184802"/>
              </a:xfrm>
            </p:grpSpPr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362A2319-B7EC-A944-64C0-4EA5CC586F5D}"/>
                    </a:ext>
                  </a:extLst>
                </p:cNvPr>
                <p:cNvSpPr txBox="1"/>
                <p:nvPr/>
              </p:nvSpPr>
              <p:spPr>
                <a:xfrm>
                  <a:off x="3004924" y="8951946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Basel</a:t>
                  </a:r>
                </a:p>
              </p:txBody>
            </p:sp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5B3D2F66-6888-D6C1-06F5-48B3B14F26DB}"/>
                    </a:ext>
                  </a:extLst>
                </p:cNvPr>
                <p:cNvSpPr txBox="1"/>
                <p:nvPr/>
              </p:nvSpPr>
              <p:spPr>
                <a:xfrm>
                  <a:off x="3372601" y="8952082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Zurich</a:t>
                  </a:r>
                </a:p>
              </p:txBody>
            </p:sp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34DB0645-97BA-05EF-CB88-65D5D252B232}"/>
                    </a:ext>
                  </a:extLst>
                </p:cNvPr>
                <p:cNvSpPr txBox="1"/>
                <p:nvPr/>
              </p:nvSpPr>
              <p:spPr>
                <a:xfrm>
                  <a:off x="3750523" y="8951946"/>
                  <a:ext cx="44820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Bern</a:t>
                  </a:r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2AA274D6-64DA-D2EF-022E-333C35B88A1B}"/>
                    </a:ext>
                  </a:extLst>
                </p:cNvPr>
                <p:cNvSpPr txBox="1"/>
                <p:nvPr/>
              </p:nvSpPr>
              <p:spPr>
                <a:xfrm>
                  <a:off x="4143932" y="8951948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Basel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A05F314E-6E91-085F-F78D-B3CA169FFD0B}"/>
                    </a:ext>
                  </a:extLst>
                </p:cNvPr>
                <p:cNvSpPr txBox="1"/>
                <p:nvPr/>
              </p:nvSpPr>
              <p:spPr>
                <a:xfrm>
                  <a:off x="4515114" y="8951948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Zurich</a:t>
                  </a:r>
                </a:p>
              </p:txBody>
            </p:sp>
          </p:grp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C7F10223-60E9-E3D8-4D7B-27A8B6C3D693}"/>
                  </a:ext>
                </a:extLst>
              </p:cNvPr>
              <p:cNvSpPr txBox="1"/>
              <p:nvPr/>
            </p:nvSpPr>
            <p:spPr>
              <a:xfrm>
                <a:off x="3180196" y="8826737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rural</a:t>
                </a: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14ECFD01-65B1-EBD1-9CD1-9E691FA45111}"/>
                  </a:ext>
                </a:extLst>
              </p:cNvPr>
              <p:cNvSpPr txBox="1"/>
              <p:nvPr/>
            </p:nvSpPr>
            <p:spPr>
              <a:xfrm>
                <a:off x="4138293" y="8829062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urban</a:t>
                </a:r>
              </a:p>
            </p:txBody>
          </p: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3A66960-BFC7-4590-CF8A-F6ADD9281A63}"/>
                </a:ext>
              </a:extLst>
            </p:cNvPr>
            <p:cNvSpPr txBox="1"/>
            <p:nvPr/>
          </p:nvSpPr>
          <p:spPr>
            <a:xfrm rot="16200000">
              <a:off x="3269202" y="8076853"/>
              <a:ext cx="428604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" dirty="0">
                  <a:latin typeface="Helvetica" pitchFamily="2" charset="0"/>
                </a:rPr>
                <a:t>rural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3E3AA919-BA3A-83D9-22DE-4EC88313F5DB}"/>
                </a:ext>
              </a:extLst>
            </p:cNvPr>
            <p:cNvSpPr txBox="1"/>
            <p:nvPr/>
          </p:nvSpPr>
          <p:spPr>
            <a:xfrm rot="16200000">
              <a:off x="3271659" y="7110793"/>
              <a:ext cx="428604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" dirty="0">
                  <a:latin typeface="Helvetica" pitchFamily="2" charset="0"/>
                </a:rPr>
                <a:t>urban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01238D6-9CB6-2E69-4427-66DE98ACD0FE}"/>
                </a:ext>
              </a:extLst>
            </p:cNvPr>
            <p:cNvSpPr txBox="1"/>
            <p:nvPr/>
          </p:nvSpPr>
          <p:spPr>
            <a:xfrm rot="16200000">
              <a:off x="3139812" y="8074748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83A8A31E-0D59-66BB-3EB7-AD5964063475}"/>
                </a:ext>
              </a:extLst>
            </p:cNvPr>
            <p:cNvSpPr txBox="1"/>
            <p:nvPr/>
          </p:nvSpPr>
          <p:spPr>
            <a:xfrm rot="16200000">
              <a:off x="3128226" y="8461636"/>
              <a:ext cx="44820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205880D7-A06C-266C-310A-4944156AE1F4}"/>
                </a:ext>
              </a:extLst>
            </p:cNvPr>
            <p:cNvSpPr txBox="1"/>
            <p:nvPr/>
          </p:nvSpPr>
          <p:spPr>
            <a:xfrm rot="16200000">
              <a:off x="3138026" y="6930439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DC150859-946E-DCD3-BD04-E8035A8C3125}"/>
                </a:ext>
              </a:extLst>
            </p:cNvPr>
            <p:cNvSpPr txBox="1"/>
            <p:nvPr/>
          </p:nvSpPr>
          <p:spPr>
            <a:xfrm rot="16200000">
              <a:off x="3139812" y="7700736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Zurich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D2658AF5-3F26-01DB-8718-30BC3A006910}"/>
                </a:ext>
              </a:extLst>
            </p:cNvPr>
            <p:cNvSpPr txBox="1"/>
            <p:nvPr/>
          </p:nvSpPr>
          <p:spPr>
            <a:xfrm rot="16200000">
              <a:off x="3128227" y="7323565"/>
              <a:ext cx="44820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Bern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37A38B48-B56B-AC9A-1515-886FF1FF8704}"/>
              </a:ext>
            </a:extLst>
          </p:cNvPr>
          <p:cNvSpPr/>
          <p:nvPr/>
        </p:nvSpPr>
        <p:spPr>
          <a:xfrm>
            <a:off x="1079654" y="1324935"/>
            <a:ext cx="3588328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FD30F91-5E61-5EEE-D3E5-826E0DD2C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582" y="900546"/>
            <a:ext cx="813600" cy="674453"/>
          </a:xfrm>
          <a:prstGeom prst="rect">
            <a:avLst/>
          </a:prstGeom>
        </p:spPr>
      </p:pic>
      <p:pic>
        <p:nvPicPr>
          <p:cNvPr id="5" name="Picture 4" descr="A close-up of a bee&#10;&#10;Description automatically generated">
            <a:extLst>
              <a:ext uri="{FF2B5EF4-FFF2-40B4-BE49-F238E27FC236}">
                <a16:creationId xmlns:a16="http://schemas.microsoft.com/office/drawing/2014/main" id="{E72A8501-017A-0693-BDE7-5B602BE90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0003" y="900546"/>
            <a:ext cx="809749" cy="674791"/>
          </a:xfrm>
          <a:prstGeom prst="rect">
            <a:avLst/>
          </a:prstGeom>
        </p:spPr>
      </p:pic>
      <p:sp>
        <p:nvSpPr>
          <p:cNvPr id="163" name="TextBox 162">
            <a:extLst>
              <a:ext uri="{FF2B5EF4-FFF2-40B4-BE49-F238E27FC236}">
                <a16:creationId xmlns:a16="http://schemas.microsoft.com/office/drawing/2014/main" id="{885618EA-F894-7318-AA7B-F38E6CA63154}"/>
              </a:ext>
            </a:extLst>
          </p:cNvPr>
          <p:cNvSpPr txBox="1"/>
          <p:nvPr/>
        </p:nvSpPr>
        <p:spPr>
          <a:xfrm>
            <a:off x="295297" y="139869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2FCEDA5-9ED4-2599-0C3E-F82F33B414AA}"/>
              </a:ext>
            </a:extLst>
          </p:cNvPr>
          <p:cNvSpPr txBox="1"/>
          <p:nvPr/>
        </p:nvSpPr>
        <p:spPr>
          <a:xfrm>
            <a:off x="295297" y="6498914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85B984F0-C539-8669-C64B-B0FE98625007}"/>
              </a:ext>
            </a:extLst>
          </p:cNvPr>
          <p:cNvSpPr txBox="1"/>
          <p:nvPr/>
        </p:nvSpPr>
        <p:spPr>
          <a:xfrm>
            <a:off x="295899" y="3937412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E459DD4-12C2-BF24-DEDB-EF79E667BADD}"/>
              </a:ext>
            </a:extLst>
          </p:cNvPr>
          <p:cNvSpPr/>
          <p:nvPr/>
        </p:nvSpPr>
        <p:spPr>
          <a:xfrm>
            <a:off x="2741018" y="1445542"/>
            <a:ext cx="259127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5C44A0D-F92D-CFBF-E610-B0E98FB3DEB3}"/>
              </a:ext>
            </a:extLst>
          </p:cNvPr>
          <p:cNvSpPr/>
          <p:nvPr/>
        </p:nvSpPr>
        <p:spPr>
          <a:xfrm>
            <a:off x="2723092" y="3979435"/>
            <a:ext cx="259127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93D08084-6F1E-935E-1FA5-7CE54A8E254D}"/>
              </a:ext>
            </a:extLst>
          </p:cNvPr>
          <p:cNvSpPr/>
          <p:nvPr/>
        </p:nvSpPr>
        <p:spPr>
          <a:xfrm>
            <a:off x="2758443" y="6524421"/>
            <a:ext cx="259127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241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different, variety, arranged, several&#10;&#10;Description automatically generated">
            <a:extLst>
              <a:ext uri="{FF2B5EF4-FFF2-40B4-BE49-F238E27FC236}">
                <a16:creationId xmlns:a16="http://schemas.microsoft.com/office/drawing/2014/main" id="{5A5E7B60-2A98-CFF0-ED17-8FAE15E754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1" r="13905"/>
          <a:stretch/>
        </p:blipFill>
        <p:spPr>
          <a:xfrm>
            <a:off x="54027" y="50328"/>
            <a:ext cx="1512000" cy="1512000"/>
          </a:xfrm>
          <a:prstGeom prst="rect">
            <a:avLst/>
          </a:prstGeom>
        </p:spPr>
      </p:pic>
      <p:pic>
        <p:nvPicPr>
          <p:cNvPr id="39" name="Picture 38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C72BF0E8-C538-7D7C-0AA5-64EE627993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42" t="3951" r="32436" b="3995"/>
          <a:stretch/>
        </p:blipFill>
        <p:spPr>
          <a:xfrm>
            <a:off x="1564969" y="50328"/>
            <a:ext cx="1512000" cy="1512000"/>
          </a:xfrm>
          <a:prstGeom prst="rect">
            <a:avLst/>
          </a:prstGeom>
        </p:spPr>
      </p:pic>
      <p:pic>
        <p:nvPicPr>
          <p:cNvPr id="41" name="Picture 40" descr="Background pattern&#10;&#10;Description automatically generated">
            <a:extLst>
              <a:ext uri="{FF2B5EF4-FFF2-40B4-BE49-F238E27FC236}">
                <a16:creationId xmlns:a16="http://schemas.microsoft.com/office/drawing/2014/main" id="{8F4A2D93-9D7A-4513-E3D5-4C6D3B6198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32" t="-195" r="17386" b="195"/>
          <a:stretch/>
        </p:blipFill>
        <p:spPr>
          <a:xfrm>
            <a:off x="1563695" y="3149741"/>
            <a:ext cx="1512000" cy="1512000"/>
          </a:xfrm>
          <a:prstGeom prst="rect">
            <a:avLst/>
          </a:prstGeom>
        </p:spPr>
      </p:pic>
      <p:pic>
        <p:nvPicPr>
          <p:cNvPr id="43" name="Picture 4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705D5A1-6713-988C-B111-F459E7111A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321" t="11248" r="6073" b="2735"/>
          <a:stretch/>
        </p:blipFill>
        <p:spPr>
          <a:xfrm>
            <a:off x="51695" y="3152225"/>
            <a:ext cx="1512000" cy="1512000"/>
          </a:xfrm>
          <a:prstGeom prst="rect">
            <a:avLst/>
          </a:prstGeom>
        </p:spPr>
      </p:pic>
      <p:pic>
        <p:nvPicPr>
          <p:cNvPr id="45" name="Picture 4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61C96C1-6E74-370F-D091-BA9084CF7C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791" r="19753" b="-1262"/>
          <a:stretch/>
        </p:blipFill>
        <p:spPr>
          <a:xfrm>
            <a:off x="51695" y="1613269"/>
            <a:ext cx="1512000" cy="1508492"/>
          </a:xfrm>
          <a:prstGeom prst="rect">
            <a:avLst/>
          </a:prstGeom>
        </p:spPr>
      </p:pic>
      <p:pic>
        <p:nvPicPr>
          <p:cNvPr id="47" name="Picture 46" descr="Diagram&#10;&#10;Description automatically generated">
            <a:extLst>
              <a:ext uri="{FF2B5EF4-FFF2-40B4-BE49-F238E27FC236}">
                <a16:creationId xmlns:a16="http://schemas.microsoft.com/office/drawing/2014/main" id="{C6E1176B-86A4-EA88-3FFA-472D11DEB62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3" r="10834" b="1750"/>
          <a:stretch/>
        </p:blipFill>
        <p:spPr>
          <a:xfrm>
            <a:off x="1563695" y="1610785"/>
            <a:ext cx="1512000" cy="148553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20EF726-A764-6566-BB55-3E99253C0BC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424" t="5666" r="11826"/>
          <a:stretch/>
        </p:blipFill>
        <p:spPr>
          <a:xfrm>
            <a:off x="3123227" y="49781"/>
            <a:ext cx="3384000" cy="221782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23DE0C0-3482-5C5D-6B6B-026DA76F12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5"/>
          <a:stretch/>
        </p:blipFill>
        <p:spPr bwMode="auto">
          <a:xfrm>
            <a:off x="3123227" y="2606748"/>
            <a:ext cx="3384000" cy="20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5497C22-1695-5BFA-0836-47E7BB493458}"/>
              </a:ext>
            </a:extLst>
          </p:cNvPr>
          <p:cNvSpPr/>
          <p:nvPr/>
        </p:nvSpPr>
        <p:spPr>
          <a:xfrm>
            <a:off x="4213225" y="949326"/>
            <a:ext cx="101600" cy="101600"/>
          </a:xfrm>
          <a:prstGeom prst="ellipse">
            <a:avLst/>
          </a:prstGeom>
          <a:solidFill>
            <a:srgbClr val="56B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BD7D267-8DFF-F942-4717-B00F48369E23}"/>
              </a:ext>
            </a:extLst>
          </p:cNvPr>
          <p:cNvSpPr/>
          <p:nvPr/>
        </p:nvSpPr>
        <p:spPr>
          <a:xfrm>
            <a:off x="4314825" y="317501"/>
            <a:ext cx="101600" cy="101600"/>
          </a:xfrm>
          <a:prstGeom prst="ellipse">
            <a:avLst/>
          </a:prstGeom>
          <a:solidFill>
            <a:srgbClr val="56B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14B7F69-4A87-4827-7046-41DB4F45EB58}"/>
              </a:ext>
            </a:extLst>
          </p:cNvPr>
          <p:cNvSpPr/>
          <p:nvPr/>
        </p:nvSpPr>
        <p:spPr>
          <a:xfrm>
            <a:off x="4978400" y="498476"/>
            <a:ext cx="101600" cy="101600"/>
          </a:xfrm>
          <a:prstGeom prst="ellipse">
            <a:avLst/>
          </a:prstGeom>
          <a:solidFill>
            <a:srgbClr val="56B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D5CDB2A-D68E-8B3B-A59F-ED1958169CC1}"/>
              </a:ext>
            </a:extLst>
          </p:cNvPr>
          <p:cNvSpPr/>
          <p:nvPr/>
        </p:nvSpPr>
        <p:spPr>
          <a:xfrm>
            <a:off x="4065367" y="965201"/>
            <a:ext cx="101600" cy="101600"/>
          </a:xfrm>
          <a:prstGeom prst="ellipse">
            <a:avLst/>
          </a:prstGeom>
          <a:solidFill>
            <a:srgbClr val="E6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7800475-0693-BF88-8077-163270215874}"/>
              </a:ext>
            </a:extLst>
          </p:cNvPr>
          <p:cNvSpPr/>
          <p:nvPr/>
        </p:nvSpPr>
        <p:spPr>
          <a:xfrm>
            <a:off x="4567494" y="368301"/>
            <a:ext cx="101600" cy="101600"/>
          </a:xfrm>
          <a:prstGeom prst="ellipse">
            <a:avLst/>
          </a:prstGeom>
          <a:solidFill>
            <a:srgbClr val="E6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A5ECBF8-5DE7-F514-1FE4-A19BEF906FD5}"/>
              </a:ext>
            </a:extLst>
          </p:cNvPr>
          <p:cNvSpPr/>
          <p:nvPr/>
        </p:nvSpPr>
        <p:spPr>
          <a:xfrm>
            <a:off x="5156200" y="286830"/>
            <a:ext cx="101600" cy="101600"/>
          </a:xfrm>
          <a:prstGeom prst="ellipse">
            <a:avLst/>
          </a:prstGeom>
          <a:solidFill>
            <a:srgbClr val="E6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C1EF52-DAE3-0DC1-3B1A-471EE39DB57B}"/>
              </a:ext>
            </a:extLst>
          </p:cNvPr>
          <p:cNvSpPr txBox="1"/>
          <p:nvPr/>
        </p:nvSpPr>
        <p:spPr>
          <a:xfrm flipH="1">
            <a:off x="51695" y="49781"/>
            <a:ext cx="23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8DF94F-743E-C9C5-DEFD-B6071D60AF46}"/>
              </a:ext>
            </a:extLst>
          </p:cNvPr>
          <p:cNvSpPr txBox="1"/>
          <p:nvPr/>
        </p:nvSpPr>
        <p:spPr>
          <a:xfrm flipH="1">
            <a:off x="3123227" y="49780"/>
            <a:ext cx="23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42E52A-F321-FED3-950B-348FDFC16E9E}"/>
              </a:ext>
            </a:extLst>
          </p:cNvPr>
          <p:cNvSpPr txBox="1"/>
          <p:nvPr/>
        </p:nvSpPr>
        <p:spPr>
          <a:xfrm flipH="1">
            <a:off x="3123227" y="2299991"/>
            <a:ext cx="23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23071B-112B-8EF5-9357-057232A2AC5A}"/>
              </a:ext>
            </a:extLst>
          </p:cNvPr>
          <p:cNvSpPr txBox="1"/>
          <p:nvPr/>
        </p:nvSpPr>
        <p:spPr>
          <a:xfrm flipH="1">
            <a:off x="556054" y="1400309"/>
            <a:ext cx="1052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Zurich urban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23212A-868B-90EA-3529-04BC20B1572C}"/>
              </a:ext>
            </a:extLst>
          </p:cNvPr>
          <p:cNvSpPr txBox="1"/>
          <p:nvPr/>
        </p:nvSpPr>
        <p:spPr>
          <a:xfrm flipH="1">
            <a:off x="2370551" y="1393126"/>
            <a:ext cx="7040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Zurich rural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EB99AB-F7CF-E8AB-409D-A6345C5B7216}"/>
              </a:ext>
            </a:extLst>
          </p:cNvPr>
          <p:cNvSpPr txBox="1"/>
          <p:nvPr/>
        </p:nvSpPr>
        <p:spPr>
          <a:xfrm flipH="1">
            <a:off x="822503" y="2937678"/>
            <a:ext cx="7411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Bern urban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02224F-52C0-4808-8541-61CED8107FE7}"/>
              </a:ext>
            </a:extLst>
          </p:cNvPr>
          <p:cNvSpPr txBox="1"/>
          <p:nvPr/>
        </p:nvSpPr>
        <p:spPr>
          <a:xfrm flipH="1">
            <a:off x="2432651" y="2937678"/>
            <a:ext cx="6419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Bern rural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70DC80-EF15-89B0-C14C-27F454727641}"/>
              </a:ext>
            </a:extLst>
          </p:cNvPr>
          <p:cNvSpPr txBox="1"/>
          <p:nvPr/>
        </p:nvSpPr>
        <p:spPr>
          <a:xfrm flipH="1">
            <a:off x="875935" y="4499722"/>
            <a:ext cx="732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Basel urban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06B5B4-394D-22FB-9E8E-18337A21F4C0}"/>
              </a:ext>
            </a:extLst>
          </p:cNvPr>
          <p:cNvSpPr txBox="1"/>
          <p:nvPr/>
        </p:nvSpPr>
        <p:spPr>
          <a:xfrm flipH="1">
            <a:off x="2261608" y="4499722"/>
            <a:ext cx="8130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Basel rural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1AEEA1-8249-CB53-C22F-4CC1D2F55D12}"/>
              </a:ext>
            </a:extLst>
          </p:cNvPr>
          <p:cNvSpPr txBox="1"/>
          <p:nvPr/>
        </p:nvSpPr>
        <p:spPr>
          <a:xfrm flipH="1">
            <a:off x="2000391" y="979749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62FCB4-A2AF-9AB8-05CF-A9EAE145B54E}"/>
              </a:ext>
            </a:extLst>
          </p:cNvPr>
          <p:cNvSpPr txBox="1"/>
          <p:nvPr/>
        </p:nvSpPr>
        <p:spPr>
          <a:xfrm flipH="1">
            <a:off x="2561086" y="441554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4BC49F-8DC5-5A63-7BAD-63C0849C6AA7}"/>
              </a:ext>
            </a:extLst>
          </p:cNvPr>
          <p:cNvSpPr txBox="1"/>
          <p:nvPr/>
        </p:nvSpPr>
        <p:spPr>
          <a:xfrm flipH="1">
            <a:off x="1462102" y="48741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9CD146-342D-3B0D-B4DF-569E64A1E719}"/>
              </a:ext>
            </a:extLst>
          </p:cNvPr>
          <p:cNvSpPr txBox="1"/>
          <p:nvPr/>
        </p:nvSpPr>
        <p:spPr>
          <a:xfrm flipH="1">
            <a:off x="1242414" y="614319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106E6C-2508-30F6-428F-1FA62EEC7F85}"/>
              </a:ext>
            </a:extLst>
          </p:cNvPr>
          <p:cNvSpPr txBox="1"/>
          <p:nvPr/>
        </p:nvSpPr>
        <p:spPr>
          <a:xfrm flipH="1">
            <a:off x="79559" y="614319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1D9B21-170C-FFAB-83A6-BBFA01BC13BC}"/>
              </a:ext>
            </a:extLst>
          </p:cNvPr>
          <p:cNvSpPr txBox="1"/>
          <p:nvPr/>
        </p:nvSpPr>
        <p:spPr>
          <a:xfrm flipH="1">
            <a:off x="1080913" y="116086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EB6937-0E29-2041-2337-0E0DA981A756}"/>
              </a:ext>
            </a:extLst>
          </p:cNvPr>
          <p:cNvSpPr txBox="1"/>
          <p:nvPr/>
        </p:nvSpPr>
        <p:spPr>
          <a:xfrm flipH="1">
            <a:off x="1590770" y="3911638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A6862C-07C5-06C1-4B90-1038205F0D47}"/>
              </a:ext>
            </a:extLst>
          </p:cNvPr>
          <p:cNvSpPr txBox="1"/>
          <p:nvPr/>
        </p:nvSpPr>
        <p:spPr>
          <a:xfrm flipH="1">
            <a:off x="1580283" y="3253512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32E43F-9F5E-5312-882A-D29256621E53}"/>
              </a:ext>
            </a:extLst>
          </p:cNvPr>
          <p:cNvSpPr txBox="1"/>
          <p:nvPr/>
        </p:nvSpPr>
        <p:spPr>
          <a:xfrm flipH="1">
            <a:off x="2581427" y="3609288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8CE6FF-A17D-1225-3797-DD385FF66060}"/>
              </a:ext>
            </a:extLst>
          </p:cNvPr>
          <p:cNvSpPr txBox="1"/>
          <p:nvPr/>
        </p:nvSpPr>
        <p:spPr>
          <a:xfrm flipH="1">
            <a:off x="438927" y="3256708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D4608E-32A2-44EA-DBB0-0F8A5CC479E5}"/>
              </a:ext>
            </a:extLst>
          </p:cNvPr>
          <p:cNvSpPr txBox="1"/>
          <p:nvPr/>
        </p:nvSpPr>
        <p:spPr>
          <a:xfrm flipH="1">
            <a:off x="1294984" y="3579617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14CF63-6D3D-6103-353A-69F39911A392}"/>
              </a:ext>
            </a:extLst>
          </p:cNvPr>
          <p:cNvSpPr txBox="1"/>
          <p:nvPr/>
        </p:nvSpPr>
        <p:spPr>
          <a:xfrm flipH="1">
            <a:off x="6496" y="3634244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B31D7F-5C93-583E-60BB-43D30A8F92BD}"/>
              </a:ext>
            </a:extLst>
          </p:cNvPr>
          <p:cNvSpPr txBox="1"/>
          <p:nvPr/>
        </p:nvSpPr>
        <p:spPr>
          <a:xfrm flipH="1">
            <a:off x="291229" y="1615753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278908-2621-5333-E7C8-FEEF30B702D9}"/>
              </a:ext>
            </a:extLst>
          </p:cNvPr>
          <p:cNvSpPr txBox="1"/>
          <p:nvPr/>
        </p:nvSpPr>
        <p:spPr>
          <a:xfrm flipH="1">
            <a:off x="1285556" y="2087165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439441-86F9-0A29-D831-AB4DA24A768F}"/>
              </a:ext>
            </a:extLst>
          </p:cNvPr>
          <p:cNvSpPr txBox="1"/>
          <p:nvPr/>
        </p:nvSpPr>
        <p:spPr>
          <a:xfrm flipH="1">
            <a:off x="31765" y="2245828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96898F-F09A-7873-4AD9-A3CFFAA72381}"/>
              </a:ext>
            </a:extLst>
          </p:cNvPr>
          <p:cNvSpPr txBox="1"/>
          <p:nvPr/>
        </p:nvSpPr>
        <p:spPr>
          <a:xfrm flipH="1">
            <a:off x="1738283" y="1831197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303005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BB6A43E-86C3-0BF6-A524-29230995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514" y="2757864"/>
            <a:ext cx="3402345" cy="339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1386208-A78E-A523-549E-B855203D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57864"/>
            <a:ext cx="3402345" cy="339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B0BF5E-69E8-FE17-79FD-622825BE5482}"/>
              </a:ext>
            </a:extLst>
          </p:cNvPr>
          <p:cNvSpPr/>
          <p:nvPr/>
        </p:nvSpPr>
        <p:spPr>
          <a:xfrm>
            <a:off x="411667" y="2623529"/>
            <a:ext cx="5643720" cy="3149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5F475302-5EAB-0297-52FC-4BE07ACF8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372" y="2208490"/>
            <a:ext cx="813600" cy="674453"/>
          </a:xfrm>
          <a:prstGeom prst="rect">
            <a:avLst/>
          </a:prstGeom>
        </p:spPr>
      </p:pic>
      <p:pic>
        <p:nvPicPr>
          <p:cNvPr id="3" name="Picture 2" descr="A close-up of a bee&#10;&#10;Description automatically generated">
            <a:extLst>
              <a:ext uri="{FF2B5EF4-FFF2-40B4-BE49-F238E27FC236}">
                <a16:creationId xmlns:a16="http://schemas.microsoft.com/office/drawing/2014/main" id="{CFB0A078-BF7B-5781-2259-04A740235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227" y="2208152"/>
            <a:ext cx="809749" cy="674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E9F402-98E4-EB54-EEDA-3E6A10419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2878" y="4334495"/>
            <a:ext cx="555798" cy="29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74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806A8154-C833-4220-BBE1-71C7A203B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64" y="3438031"/>
            <a:ext cx="3029936" cy="3029936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E884098A-5606-2DFE-770A-BBB8CF10F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3438031"/>
            <a:ext cx="3029937" cy="3029937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8DC1323C-6024-CB78-4EDB-AA8F022FC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760" y="2608861"/>
            <a:ext cx="813600" cy="674453"/>
          </a:xfrm>
          <a:prstGeom prst="rect">
            <a:avLst/>
          </a:prstGeom>
        </p:spPr>
      </p:pic>
      <p:pic>
        <p:nvPicPr>
          <p:cNvPr id="11" name="Picture 10" descr="A close-up of a bee&#10;&#10;Description automatically generated">
            <a:extLst>
              <a:ext uri="{FF2B5EF4-FFF2-40B4-BE49-F238E27FC236}">
                <a16:creationId xmlns:a16="http://schemas.microsoft.com/office/drawing/2014/main" id="{7294A506-F8F9-102D-85E2-A9684DB8C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968" y="2608861"/>
            <a:ext cx="809749" cy="67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76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327EF5-AF76-EE6B-73F9-91472238D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03" t="32" r="60203" b="-32"/>
          <a:stretch/>
        </p:blipFill>
        <p:spPr>
          <a:xfrm>
            <a:off x="281354" y="1524000"/>
            <a:ext cx="27432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CFE933-3868-6B48-5D9E-1C815F7AF2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97" t="32" r="10203" b="-32"/>
          <a:stretch/>
        </p:blipFill>
        <p:spPr>
          <a:xfrm>
            <a:off x="3024555" y="1524000"/>
            <a:ext cx="27432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7AD252-751F-23E9-6190-B60CF9571C13}"/>
              </a:ext>
            </a:extLst>
          </p:cNvPr>
          <p:cNvSpPr txBox="1"/>
          <p:nvPr/>
        </p:nvSpPr>
        <p:spPr>
          <a:xfrm>
            <a:off x="295297" y="139869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042769-28B3-1313-7938-62B538350897}"/>
              </a:ext>
            </a:extLst>
          </p:cNvPr>
          <p:cNvSpPr txBox="1"/>
          <p:nvPr/>
        </p:nvSpPr>
        <p:spPr>
          <a:xfrm>
            <a:off x="3038497" y="1398697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AFEA5C-970D-9A86-1812-CF36382D7106}"/>
              </a:ext>
            </a:extLst>
          </p:cNvPr>
          <p:cNvSpPr txBox="1"/>
          <p:nvPr/>
        </p:nvSpPr>
        <p:spPr>
          <a:xfrm>
            <a:off x="281353" y="4890348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884C1-6E70-87C3-5CED-5CAFB084CBD6}"/>
              </a:ext>
            </a:extLst>
          </p:cNvPr>
          <p:cNvSpPr txBox="1"/>
          <p:nvPr/>
        </p:nvSpPr>
        <p:spPr>
          <a:xfrm>
            <a:off x="3024553" y="4890348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230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327EF5-AF76-EE6B-73F9-91472238D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000"/>
          <a:stretch/>
        </p:blipFill>
        <p:spPr>
          <a:xfrm>
            <a:off x="281354" y="1524000"/>
            <a:ext cx="27432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CFE933-3868-6B48-5D9E-1C815F7AF2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10000"/>
          <a:stretch/>
        </p:blipFill>
        <p:spPr>
          <a:xfrm>
            <a:off x="3024555" y="1524000"/>
            <a:ext cx="27432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7AD252-751F-23E9-6190-B60CF9571C13}"/>
              </a:ext>
            </a:extLst>
          </p:cNvPr>
          <p:cNvSpPr txBox="1"/>
          <p:nvPr/>
        </p:nvSpPr>
        <p:spPr>
          <a:xfrm>
            <a:off x="295297" y="139869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042769-28B3-1313-7938-62B538350897}"/>
              </a:ext>
            </a:extLst>
          </p:cNvPr>
          <p:cNvSpPr txBox="1"/>
          <p:nvPr/>
        </p:nvSpPr>
        <p:spPr>
          <a:xfrm>
            <a:off x="3038497" y="1398697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AFEA5C-970D-9A86-1812-CF36382D7106}"/>
              </a:ext>
            </a:extLst>
          </p:cNvPr>
          <p:cNvSpPr txBox="1"/>
          <p:nvPr/>
        </p:nvSpPr>
        <p:spPr>
          <a:xfrm>
            <a:off x="281353" y="4890348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884C1-6E70-87C3-5CED-5CAFB084CBD6}"/>
              </a:ext>
            </a:extLst>
          </p:cNvPr>
          <p:cNvSpPr txBox="1"/>
          <p:nvPr/>
        </p:nvSpPr>
        <p:spPr>
          <a:xfrm>
            <a:off x="3024553" y="4890348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163129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B28EED8-8BD4-DF96-C44B-FCA9F3486215}"/>
              </a:ext>
            </a:extLst>
          </p:cNvPr>
          <p:cNvGrpSpPr/>
          <p:nvPr/>
        </p:nvGrpSpPr>
        <p:grpSpPr>
          <a:xfrm>
            <a:off x="287672" y="1612909"/>
            <a:ext cx="6377102" cy="5461445"/>
            <a:chOff x="1340755" y="695514"/>
            <a:chExt cx="11584369" cy="9921025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EF306D6D-0EFB-6BB1-0F8E-001B439F4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340755" y="695514"/>
              <a:ext cx="9921025" cy="9921025"/>
            </a:xfrm>
            <a:prstGeom prst="rect">
              <a:avLst/>
            </a:prstGeom>
          </p:spPr>
        </p:pic>
        <p:pic>
          <p:nvPicPr>
            <p:cNvPr id="144" name="Picture 143" descr="Chart&#10;&#10;Description automatically generated">
              <a:extLst>
                <a:ext uri="{FF2B5EF4-FFF2-40B4-BE49-F238E27FC236}">
                  <a16:creationId xmlns:a16="http://schemas.microsoft.com/office/drawing/2014/main" id="{018928D5-C6F0-B9BD-B983-8EF0DEF693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853"/>
            <a:stretch/>
          </p:blipFill>
          <p:spPr>
            <a:xfrm>
              <a:off x="1340756" y="926275"/>
              <a:ext cx="2089759" cy="9274206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AC78A52A-0C6E-2A88-243A-2E42D245D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71381" y="6691263"/>
              <a:ext cx="2753743" cy="2670296"/>
            </a:xfrm>
            <a:prstGeom prst="rect">
              <a:avLst/>
            </a:prstGeom>
          </p:spPr>
        </p:pic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3B9FF83-E6D8-1512-9A4D-11DB36D617F5}"/>
                </a:ext>
              </a:extLst>
            </p:cNvPr>
            <p:cNvSpPr/>
            <p:nvPr/>
          </p:nvSpPr>
          <p:spPr>
            <a:xfrm>
              <a:off x="10752517" y="2708993"/>
              <a:ext cx="1295636" cy="14815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C9C4D7A-ABD5-BF17-063C-D24DC6B487B0}"/>
                </a:ext>
              </a:extLst>
            </p:cNvPr>
            <p:cNvSpPr/>
            <p:nvPr/>
          </p:nvSpPr>
          <p:spPr>
            <a:xfrm>
              <a:off x="3495372" y="737016"/>
              <a:ext cx="6535545" cy="346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EE5474-D880-5C08-283E-09294A7F5ED4}"/>
              </a:ext>
            </a:extLst>
          </p:cNvPr>
          <p:cNvGrpSpPr/>
          <p:nvPr/>
        </p:nvGrpSpPr>
        <p:grpSpPr>
          <a:xfrm>
            <a:off x="1309641" y="6982686"/>
            <a:ext cx="3761356" cy="414075"/>
            <a:chOff x="3590900" y="10239904"/>
            <a:chExt cx="6342435" cy="69821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60256F4-68B8-AC70-F104-59A81318833F}"/>
                </a:ext>
              </a:extLst>
            </p:cNvPr>
            <p:cNvSpPr/>
            <p:nvPr/>
          </p:nvSpPr>
          <p:spPr>
            <a:xfrm>
              <a:off x="3590900" y="10239904"/>
              <a:ext cx="6342435" cy="368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10FB697-3279-02F9-42BC-00BA53C6C35E}"/>
                </a:ext>
              </a:extLst>
            </p:cNvPr>
            <p:cNvSpPr txBox="1"/>
            <p:nvPr/>
          </p:nvSpPr>
          <p:spPr>
            <a:xfrm>
              <a:off x="3986104" y="10271392"/>
              <a:ext cx="722716" cy="328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7853F2-A88D-8747-1F0B-AE8D9640075A}"/>
                </a:ext>
              </a:extLst>
            </p:cNvPr>
            <p:cNvSpPr txBox="1"/>
            <p:nvPr/>
          </p:nvSpPr>
          <p:spPr>
            <a:xfrm>
              <a:off x="4963021" y="10278466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8E676B-A770-3112-AD8A-96C837EB9C3E}"/>
                </a:ext>
              </a:extLst>
            </p:cNvPr>
            <p:cNvSpPr txBox="1"/>
            <p:nvPr/>
          </p:nvSpPr>
          <p:spPr>
            <a:xfrm>
              <a:off x="5941580" y="10262040"/>
              <a:ext cx="722716" cy="659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Zurich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F0923D-284B-75DE-78CA-D18E8AEE18EF}"/>
                </a:ext>
              </a:extLst>
            </p:cNvPr>
            <p:cNvSpPr txBox="1"/>
            <p:nvPr/>
          </p:nvSpPr>
          <p:spPr>
            <a:xfrm>
              <a:off x="7084733" y="10259702"/>
              <a:ext cx="755768" cy="328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59A7E7-3BA3-0665-5E1B-A16E78C1283E}"/>
                </a:ext>
              </a:extLst>
            </p:cNvPr>
            <p:cNvSpPr txBox="1"/>
            <p:nvPr/>
          </p:nvSpPr>
          <p:spPr>
            <a:xfrm>
              <a:off x="8030439" y="10269918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B54EF3-ED76-B790-E816-6FE7034E54FE}"/>
                </a:ext>
              </a:extLst>
            </p:cNvPr>
            <p:cNvSpPr txBox="1"/>
            <p:nvPr/>
          </p:nvSpPr>
          <p:spPr>
            <a:xfrm>
              <a:off x="9004790" y="10269918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Zurich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C04DE0E-5847-9992-3A49-424F431A2396}"/>
              </a:ext>
            </a:extLst>
          </p:cNvPr>
          <p:cNvSpPr txBox="1"/>
          <p:nvPr/>
        </p:nvSpPr>
        <p:spPr>
          <a:xfrm>
            <a:off x="2991624" y="7176475"/>
            <a:ext cx="516128" cy="21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Helvetica" pitchFamily="2" charset="0"/>
              </a:rPr>
              <a:t>region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E12BAA5A-5EE8-1BC4-4595-2D58404570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06131" y="1320416"/>
            <a:ext cx="514417" cy="426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BB3C1D-61BD-9A4C-5207-5866841E7C04}"/>
              </a:ext>
            </a:extLst>
          </p:cNvPr>
          <p:cNvSpPr txBox="1"/>
          <p:nvPr/>
        </p:nvSpPr>
        <p:spPr>
          <a:xfrm>
            <a:off x="1537648" y="6826617"/>
            <a:ext cx="187476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4672E3-2E4E-F1D7-FD19-A54EBC45291A}"/>
              </a:ext>
            </a:extLst>
          </p:cNvPr>
          <p:cNvSpPr txBox="1"/>
          <p:nvPr/>
        </p:nvSpPr>
        <p:spPr>
          <a:xfrm>
            <a:off x="1793054" y="6817267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52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D89CCB-FDC0-B6BD-AE16-20AB9FD56D78}"/>
              </a:ext>
            </a:extLst>
          </p:cNvPr>
          <p:cNvSpPr txBox="1"/>
          <p:nvPr/>
        </p:nvSpPr>
        <p:spPr>
          <a:xfrm>
            <a:off x="2067366" y="6817266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0DAA09-DB34-4184-3281-A50599638CA3}"/>
              </a:ext>
            </a:extLst>
          </p:cNvPr>
          <p:cNvSpPr txBox="1"/>
          <p:nvPr/>
        </p:nvSpPr>
        <p:spPr>
          <a:xfrm>
            <a:off x="2363340" y="6817266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77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1ABBD0-D2F5-0A55-D45C-F0398D110854}"/>
              </a:ext>
            </a:extLst>
          </p:cNvPr>
          <p:cNvSpPr txBox="1"/>
          <p:nvPr/>
        </p:nvSpPr>
        <p:spPr>
          <a:xfrm>
            <a:off x="2637652" y="6817264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54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EC9AEF-4868-481D-3D82-A748A623999F}"/>
              </a:ext>
            </a:extLst>
          </p:cNvPr>
          <p:cNvSpPr txBox="1"/>
          <p:nvPr/>
        </p:nvSpPr>
        <p:spPr>
          <a:xfrm>
            <a:off x="2907238" y="6821755"/>
            <a:ext cx="73491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100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81B195-C0CA-1834-D208-569329632AD3}"/>
              </a:ext>
            </a:extLst>
          </p:cNvPr>
          <p:cNvSpPr txBox="1"/>
          <p:nvPr/>
        </p:nvSpPr>
        <p:spPr>
          <a:xfrm>
            <a:off x="943084" y="6802515"/>
            <a:ext cx="530687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700" dirty="0">
                <a:latin typeface="Helvetica" pitchFamily="2" charset="0"/>
              </a:rPr>
              <a:t>Taxa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D1ABAF-B17D-6BCF-BAA7-8E0D55E2A03E}"/>
              </a:ext>
            </a:extLst>
          </p:cNvPr>
          <p:cNvSpPr txBox="1"/>
          <p:nvPr/>
        </p:nvSpPr>
        <p:spPr>
          <a:xfrm>
            <a:off x="3332171" y="6817264"/>
            <a:ext cx="526425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E0C18C-8395-C19E-15D5-1D5C9AC55FA7}"/>
              </a:ext>
            </a:extLst>
          </p:cNvPr>
          <p:cNvSpPr txBox="1"/>
          <p:nvPr/>
        </p:nvSpPr>
        <p:spPr>
          <a:xfrm>
            <a:off x="3594099" y="6819614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77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08BD4-843B-4B05-F893-4DE1C108136C}"/>
              </a:ext>
            </a:extLst>
          </p:cNvPr>
          <p:cNvSpPr txBox="1"/>
          <p:nvPr/>
        </p:nvSpPr>
        <p:spPr>
          <a:xfrm>
            <a:off x="3878887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31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0D5200-91BE-FA2B-1458-9F3EFA7084D9}"/>
              </a:ext>
            </a:extLst>
          </p:cNvPr>
          <p:cNvSpPr txBox="1"/>
          <p:nvPr/>
        </p:nvSpPr>
        <p:spPr>
          <a:xfrm>
            <a:off x="4153927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86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3B26A8-2C1A-348F-5671-C98FCBB76DBD}"/>
              </a:ext>
            </a:extLst>
          </p:cNvPr>
          <p:cNvSpPr txBox="1"/>
          <p:nvPr/>
        </p:nvSpPr>
        <p:spPr>
          <a:xfrm>
            <a:off x="4440489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48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C46284-A5D3-535E-DDC5-1961F21DEDC3}"/>
              </a:ext>
            </a:extLst>
          </p:cNvPr>
          <p:cNvSpPr txBox="1"/>
          <p:nvPr/>
        </p:nvSpPr>
        <p:spPr>
          <a:xfrm>
            <a:off x="4736463" y="6817162"/>
            <a:ext cx="73491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91</a:t>
            </a:r>
          </a:p>
        </p:txBody>
      </p:sp>
      <p:pic>
        <p:nvPicPr>
          <p:cNvPr id="28" name="Picture 27" descr="A close-up of a bee&#10;&#10;Description automatically generated">
            <a:extLst>
              <a:ext uri="{FF2B5EF4-FFF2-40B4-BE49-F238E27FC236}">
                <a16:creationId xmlns:a16="http://schemas.microsoft.com/office/drawing/2014/main" id="{6684904E-3743-E3E9-E2D6-6B1865E5B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918999" y="1320416"/>
            <a:ext cx="511724" cy="4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48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CE261586-976B-E835-2E89-E24274D1FB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273"/>
          <a:stretch/>
        </p:blipFill>
        <p:spPr>
          <a:xfrm>
            <a:off x="685800" y="1466850"/>
            <a:ext cx="5486400" cy="3746012"/>
          </a:xfrm>
          <a:prstGeom prst="rect">
            <a:avLst/>
          </a:prstGeom>
        </p:spPr>
      </p:pic>
      <p:pic>
        <p:nvPicPr>
          <p:cNvPr id="5" name="Picture 4" descr="Shape, arrow, polygon&#10;&#10;Description automatically generated">
            <a:extLst>
              <a:ext uri="{FF2B5EF4-FFF2-40B4-BE49-F238E27FC236}">
                <a16:creationId xmlns:a16="http://schemas.microsoft.com/office/drawing/2014/main" id="{F28F4A43-1E5B-1241-B8F7-14A2A565E2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99" b="51288"/>
          <a:stretch/>
        </p:blipFill>
        <p:spPr>
          <a:xfrm>
            <a:off x="685800" y="5212862"/>
            <a:ext cx="5486400" cy="311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44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pe, arrow, polygon&#10;&#10;Description automatically generated">
            <a:extLst>
              <a:ext uri="{FF2B5EF4-FFF2-40B4-BE49-F238E27FC236}">
                <a16:creationId xmlns:a16="http://schemas.microsoft.com/office/drawing/2014/main" id="{20992DA0-2E4B-7310-CF8D-9D4F38013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66850"/>
            <a:ext cx="5486400" cy="6972300"/>
          </a:xfrm>
          <a:prstGeom prst="rect">
            <a:avLst/>
          </a:prstGeom>
        </p:spPr>
      </p:pic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18EAE0A2-60B2-D7E6-17FA-4BA3558972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007"/>
          <a:stretch/>
        </p:blipFill>
        <p:spPr>
          <a:xfrm>
            <a:off x="685800" y="1746251"/>
            <a:ext cx="5486400" cy="32067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4FD300-8A07-124D-7CE8-A87F0CBE4B14}"/>
              </a:ext>
            </a:extLst>
          </p:cNvPr>
          <p:cNvSpPr/>
          <p:nvPr/>
        </p:nvSpPr>
        <p:spPr>
          <a:xfrm>
            <a:off x="1953846" y="4728308"/>
            <a:ext cx="3462216" cy="156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1075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912E7E1B-5480-5D48-53D0-6291CA71B0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50" r="48703" b="69107"/>
          <a:stretch/>
        </p:blipFill>
        <p:spPr>
          <a:xfrm>
            <a:off x="1225466" y="461163"/>
            <a:ext cx="1674301" cy="1765363"/>
          </a:xfrm>
          <a:prstGeom prst="rect">
            <a:avLst/>
          </a:prstGeom>
        </p:spPr>
      </p:pic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588BCEFC-2086-FA1E-50BF-706D1F512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52" r="48702" b="46005"/>
          <a:stretch/>
        </p:blipFill>
        <p:spPr>
          <a:xfrm>
            <a:off x="1212155" y="2221473"/>
            <a:ext cx="1674000" cy="1765046"/>
          </a:xfrm>
          <a:prstGeom prst="rect">
            <a:avLst/>
          </a:prstGeom>
        </p:spPr>
      </p:pic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318EAFA4-D2F8-3BB1-0001-A36FBE39FE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24" r="48702" b="22933"/>
          <a:stretch/>
        </p:blipFill>
        <p:spPr>
          <a:xfrm>
            <a:off x="2886155" y="461162"/>
            <a:ext cx="1674301" cy="1765363"/>
          </a:xfrm>
          <a:prstGeom prst="rect">
            <a:avLst/>
          </a:prstGeom>
        </p:spPr>
      </p:pic>
      <p:pic>
        <p:nvPicPr>
          <p:cNvPr id="10" name="Picture 9" descr="Diagram, schematic&#10;&#10;Description automatically generated">
            <a:extLst>
              <a:ext uri="{FF2B5EF4-FFF2-40B4-BE49-F238E27FC236}">
                <a16:creationId xmlns:a16="http://schemas.microsoft.com/office/drawing/2014/main" id="{2AB62BD1-2526-0065-E6CC-AD5D62A0C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157" r="48702"/>
          <a:stretch/>
        </p:blipFill>
        <p:spPr>
          <a:xfrm>
            <a:off x="2899766" y="2226525"/>
            <a:ext cx="1674301" cy="1765363"/>
          </a:xfrm>
          <a:prstGeom prst="rect">
            <a:avLst/>
          </a:prstGeom>
        </p:spPr>
      </p:pic>
      <p:pic>
        <p:nvPicPr>
          <p:cNvPr id="12" name="Picture 11" descr="Chart, box and whisker chart&#10;&#10;Description automatically generated">
            <a:extLst>
              <a:ext uri="{FF2B5EF4-FFF2-40B4-BE49-F238E27FC236}">
                <a16:creationId xmlns:a16="http://schemas.microsoft.com/office/drawing/2014/main" id="{C490FB27-C073-81ED-9015-9D4E6DD0F3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9" b="73774"/>
          <a:stretch/>
        </p:blipFill>
        <p:spPr>
          <a:xfrm>
            <a:off x="4560456" y="508301"/>
            <a:ext cx="1728000" cy="17131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64FD42-55EE-60B7-8BCB-D0DA463C9557}"/>
              </a:ext>
            </a:extLst>
          </p:cNvPr>
          <p:cNvSpPr txBox="1"/>
          <p:nvPr/>
        </p:nvSpPr>
        <p:spPr>
          <a:xfrm>
            <a:off x="5029324" y="2004992"/>
            <a:ext cx="5213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70" dirty="0">
                <a:latin typeface="+mj-lt"/>
              </a:rPr>
              <a:t>n = 205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9CD0EE-06B5-B78A-8F5B-952C9A29055A}"/>
              </a:ext>
            </a:extLst>
          </p:cNvPr>
          <p:cNvSpPr txBox="1"/>
          <p:nvPr/>
        </p:nvSpPr>
        <p:spPr>
          <a:xfrm>
            <a:off x="5619426" y="2016280"/>
            <a:ext cx="521316" cy="180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70" dirty="0">
                <a:latin typeface="+mj-lt"/>
              </a:rPr>
              <a:t>n = 236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B54448-AEAA-EE3A-94ED-920756E06542}"/>
              </a:ext>
            </a:extLst>
          </p:cNvPr>
          <p:cNvSpPr txBox="1"/>
          <p:nvPr/>
        </p:nvSpPr>
        <p:spPr>
          <a:xfrm>
            <a:off x="5410051" y="64664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60965F-8072-F9F3-9D95-70B5B7D4C7E4}"/>
              </a:ext>
            </a:extLst>
          </p:cNvPr>
          <p:cNvSpPr/>
          <p:nvPr/>
        </p:nvSpPr>
        <p:spPr>
          <a:xfrm>
            <a:off x="2792066" y="2096918"/>
            <a:ext cx="254992" cy="335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3C8699-B149-C0F3-C217-D922590EF1CD}"/>
              </a:ext>
            </a:extLst>
          </p:cNvPr>
          <p:cNvSpPr/>
          <p:nvPr/>
        </p:nvSpPr>
        <p:spPr>
          <a:xfrm>
            <a:off x="4499473" y="2193759"/>
            <a:ext cx="254992" cy="335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331202-FE3C-8532-987E-8BE99C3E0C92}"/>
              </a:ext>
            </a:extLst>
          </p:cNvPr>
          <p:cNvSpPr/>
          <p:nvPr/>
        </p:nvSpPr>
        <p:spPr>
          <a:xfrm>
            <a:off x="4439766" y="338209"/>
            <a:ext cx="254992" cy="335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ACDD82-9D6E-A1AE-678B-A9B736F83B08}"/>
              </a:ext>
            </a:extLst>
          </p:cNvPr>
          <p:cNvSpPr/>
          <p:nvPr/>
        </p:nvSpPr>
        <p:spPr>
          <a:xfrm>
            <a:off x="2822076" y="369514"/>
            <a:ext cx="254992" cy="335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4DAD92-3219-1235-53D8-DC3602CE4E76}"/>
              </a:ext>
            </a:extLst>
          </p:cNvPr>
          <p:cNvSpPr/>
          <p:nvPr/>
        </p:nvSpPr>
        <p:spPr>
          <a:xfrm>
            <a:off x="1164961" y="334322"/>
            <a:ext cx="254992" cy="335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4C2325F-F438-D8BB-159F-534AB71B157D}"/>
              </a:ext>
            </a:extLst>
          </p:cNvPr>
          <p:cNvSpPr/>
          <p:nvPr/>
        </p:nvSpPr>
        <p:spPr>
          <a:xfrm>
            <a:off x="1198543" y="3818953"/>
            <a:ext cx="254992" cy="335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934D95D-5F3D-F796-BD51-7C7E83652F39}"/>
              </a:ext>
            </a:extLst>
          </p:cNvPr>
          <p:cNvSpPr/>
          <p:nvPr/>
        </p:nvSpPr>
        <p:spPr>
          <a:xfrm>
            <a:off x="2721362" y="3851719"/>
            <a:ext cx="254992" cy="335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7FAD7F9D-8156-E7D3-EB13-29C73E6E8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06" y="537080"/>
            <a:ext cx="562215" cy="4660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7BABD72-389F-6D0B-CC42-F81D32E1E66D}"/>
              </a:ext>
            </a:extLst>
          </p:cNvPr>
          <p:cNvSpPr txBox="1"/>
          <p:nvPr/>
        </p:nvSpPr>
        <p:spPr>
          <a:xfrm>
            <a:off x="1174860" y="508301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7C408F2-468D-1AFC-6E14-37581D5E6AFE}"/>
              </a:ext>
            </a:extLst>
          </p:cNvPr>
          <p:cNvGrpSpPr/>
          <p:nvPr/>
        </p:nvGrpSpPr>
        <p:grpSpPr>
          <a:xfrm>
            <a:off x="1161557" y="3905646"/>
            <a:ext cx="5123495" cy="4016934"/>
            <a:chOff x="1164961" y="235712"/>
            <a:chExt cx="5123495" cy="4016934"/>
          </a:xfrm>
        </p:grpSpPr>
        <p:pic>
          <p:nvPicPr>
            <p:cNvPr id="27" name="Picture 26" descr="Diagram, schematic&#10;&#10;Description automatically generated">
              <a:extLst>
                <a:ext uri="{FF2B5EF4-FFF2-40B4-BE49-F238E27FC236}">
                  <a16:creationId xmlns:a16="http://schemas.microsoft.com/office/drawing/2014/main" id="{818E611D-7E7D-9665-AD3E-61D9780DB0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050" r="48703" b="69107"/>
            <a:stretch/>
          </p:blipFill>
          <p:spPr>
            <a:xfrm>
              <a:off x="1225466" y="461163"/>
              <a:ext cx="1674301" cy="1765363"/>
            </a:xfrm>
            <a:prstGeom prst="rect">
              <a:avLst/>
            </a:prstGeom>
          </p:spPr>
        </p:pic>
        <p:pic>
          <p:nvPicPr>
            <p:cNvPr id="28" name="Picture 27" descr="Diagram, schematic&#10;&#10;Description automatically generated">
              <a:extLst>
                <a:ext uri="{FF2B5EF4-FFF2-40B4-BE49-F238E27FC236}">
                  <a16:creationId xmlns:a16="http://schemas.microsoft.com/office/drawing/2014/main" id="{C9841C29-9364-8C2B-781F-7B7042DB8B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0152" r="48702" b="46005"/>
            <a:stretch/>
          </p:blipFill>
          <p:spPr>
            <a:xfrm>
              <a:off x="1212155" y="2221473"/>
              <a:ext cx="1674000" cy="1765046"/>
            </a:xfrm>
            <a:prstGeom prst="rect">
              <a:avLst/>
            </a:prstGeom>
          </p:spPr>
        </p:pic>
        <p:pic>
          <p:nvPicPr>
            <p:cNvPr id="29" name="Picture 28" descr="Diagram, schematic&#10;&#10;Description automatically generated">
              <a:extLst>
                <a:ext uri="{FF2B5EF4-FFF2-40B4-BE49-F238E27FC236}">
                  <a16:creationId xmlns:a16="http://schemas.microsoft.com/office/drawing/2014/main" id="{8AF7EDE3-D1BA-5EFA-3C23-141C2E9F1A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3224" r="48702" b="22933"/>
            <a:stretch/>
          </p:blipFill>
          <p:spPr>
            <a:xfrm>
              <a:off x="2886155" y="461162"/>
              <a:ext cx="1674301" cy="1765363"/>
            </a:xfrm>
            <a:prstGeom prst="rect">
              <a:avLst/>
            </a:prstGeom>
          </p:spPr>
        </p:pic>
        <p:pic>
          <p:nvPicPr>
            <p:cNvPr id="30" name="Picture 29" descr="Diagram, schematic&#10;&#10;Description automatically generated">
              <a:extLst>
                <a:ext uri="{FF2B5EF4-FFF2-40B4-BE49-F238E27FC236}">
                  <a16:creationId xmlns:a16="http://schemas.microsoft.com/office/drawing/2014/main" id="{17066CEF-5AC3-2C67-AE8C-969C12BA55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6157" r="48702"/>
            <a:stretch/>
          </p:blipFill>
          <p:spPr>
            <a:xfrm>
              <a:off x="2899766" y="2226525"/>
              <a:ext cx="1674301" cy="176536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1FE008B-DAEC-405F-CC37-5B88721E93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1512" t="1628" r="1512" b="73586"/>
            <a:stretch/>
          </p:blipFill>
          <p:spPr>
            <a:xfrm>
              <a:off x="4560456" y="508301"/>
              <a:ext cx="1728000" cy="171317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5FFD645-B662-5A19-431E-6D1DCBAF6240}"/>
                </a:ext>
              </a:extLst>
            </p:cNvPr>
            <p:cNvSpPr txBox="1"/>
            <p:nvPr/>
          </p:nvSpPr>
          <p:spPr>
            <a:xfrm>
              <a:off x="5029324" y="2004992"/>
              <a:ext cx="52131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70" dirty="0">
                  <a:latin typeface="+mj-lt"/>
                </a:rPr>
                <a:t>n = 168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425EA9-181D-D037-C57B-431856269783}"/>
                </a:ext>
              </a:extLst>
            </p:cNvPr>
            <p:cNvSpPr txBox="1"/>
            <p:nvPr/>
          </p:nvSpPr>
          <p:spPr>
            <a:xfrm>
              <a:off x="5619426" y="2016280"/>
              <a:ext cx="521316" cy="1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70" dirty="0">
                  <a:latin typeface="+mj-lt"/>
                </a:rPr>
                <a:t>n = 269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EE0715B-1B02-7344-EB1E-55B06E6B16E3}"/>
                </a:ext>
              </a:extLst>
            </p:cNvPr>
            <p:cNvSpPr txBox="1"/>
            <p:nvPr/>
          </p:nvSpPr>
          <p:spPr>
            <a:xfrm>
              <a:off x="5410051" y="646642"/>
              <a:ext cx="357790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900" dirty="0"/>
                <a:t>***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B7749EB-BC35-DDA7-B985-A5B264507881}"/>
                </a:ext>
              </a:extLst>
            </p:cNvPr>
            <p:cNvSpPr/>
            <p:nvPr/>
          </p:nvSpPr>
          <p:spPr>
            <a:xfrm>
              <a:off x="2792066" y="2096918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914C9A5-9618-E4B8-7884-D592D55FAB1F}"/>
                </a:ext>
              </a:extLst>
            </p:cNvPr>
            <p:cNvSpPr/>
            <p:nvPr/>
          </p:nvSpPr>
          <p:spPr>
            <a:xfrm>
              <a:off x="4499473" y="2193759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A9C95FE-B8D8-84F3-CEBB-F2EDE9588FF9}"/>
                </a:ext>
              </a:extLst>
            </p:cNvPr>
            <p:cNvSpPr/>
            <p:nvPr/>
          </p:nvSpPr>
          <p:spPr>
            <a:xfrm>
              <a:off x="4439766" y="338209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3292E9E-3EA8-1D2C-FEC4-D4D8FBA04598}"/>
                </a:ext>
              </a:extLst>
            </p:cNvPr>
            <p:cNvSpPr/>
            <p:nvPr/>
          </p:nvSpPr>
          <p:spPr>
            <a:xfrm>
              <a:off x="2822076" y="369514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C087AFC-7974-101E-748A-258BD04F50E2}"/>
                </a:ext>
              </a:extLst>
            </p:cNvPr>
            <p:cNvSpPr/>
            <p:nvPr/>
          </p:nvSpPr>
          <p:spPr>
            <a:xfrm>
              <a:off x="1164961" y="334322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582C99E-3042-003C-E4CB-9E6466C5F0B0}"/>
                </a:ext>
              </a:extLst>
            </p:cNvPr>
            <p:cNvSpPr/>
            <p:nvPr/>
          </p:nvSpPr>
          <p:spPr>
            <a:xfrm>
              <a:off x="1198543" y="3818953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A37C1C5-433B-5DE0-C7D1-CBA26C07F446}"/>
                </a:ext>
              </a:extLst>
            </p:cNvPr>
            <p:cNvSpPr txBox="1"/>
            <p:nvPr/>
          </p:nvSpPr>
          <p:spPr>
            <a:xfrm>
              <a:off x="1174860" y="508301"/>
              <a:ext cx="25840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A</a:t>
              </a:r>
            </a:p>
          </p:txBody>
        </p:sp>
        <p:pic>
          <p:nvPicPr>
            <p:cNvPr id="42" name="Picture 41" descr="Diagram, schematic&#10;&#10;Description automatically generated">
              <a:extLst>
                <a:ext uri="{FF2B5EF4-FFF2-40B4-BE49-F238E27FC236}">
                  <a16:creationId xmlns:a16="http://schemas.microsoft.com/office/drawing/2014/main" id="{CF8552E7-DD62-F9D6-4C2C-491E0F9FAE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194" t="7049" r="3577" b="69967"/>
            <a:stretch/>
          </p:blipFill>
          <p:spPr>
            <a:xfrm>
              <a:off x="1383826" y="461162"/>
              <a:ext cx="1476195" cy="1701800"/>
            </a:xfrm>
            <a:prstGeom prst="rect">
              <a:avLst/>
            </a:prstGeom>
          </p:spPr>
        </p:pic>
        <p:pic>
          <p:nvPicPr>
            <p:cNvPr id="43" name="Picture 42" descr="Diagram, schematic&#10;&#10;Description automatically generated">
              <a:extLst>
                <a:ext uri="{FF2B5EF4-FFF2-40B4-BE49-F238E27FC236}">
                  <a16:creationId xmlns:a16="http://schemas.microsoft.com/office/drawing/2014/main" id="{0857162F-1CFA-A8F6-F7F7-F3C9EBB53F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866" t="29511" r="2766" b="46646"/>
            <a:stretch/>
          </p:blipFill>
          <p:spPr>
            <a:xfrm>
              <a:off x="1344451" y="2181122"/>
              <a:ext cx="1513398" cy="1765363"/>
            </a:xfrm>
            <a:prstGeom prst="rect">
              <a:avLst/>
            </a:prstGeom>
          </p:spPr>
        </p:pic>
        <p:pic>
          <p:nvPicPr>
            <p:cNvPr id="44" name="Picture 43" descr="Diagram, schematic&#10;&#10;Description automatically generated">
              <a:extLst>
                <a:ext uri="{FF2B5EF4-FFF2-40B4-BE49-F238E27FC236}">
                  <a16:creationId xmlns:a16="http://schemas.microsoft.com/office/drawing/2014/main" id="{E4346E3C-F97A-729D-B650-DE25E63B7C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712" t="52858" r="2842" b="23299"/>
            <a:stretch/>
          </p:blipFill>
          <p:spPr>
            <a:xfrm>
              <a:off x="3045427" y="432220"/>
              <a:ext cx="1515940" cy="1765363"/>
            </a:xfrm>
            <a:prstGeom prst="rect">
              <a:avLst/>
            </a:prstGeom>
          </p:spPr>
        </p:pic>
        <p:pic>
          <p:nvPicPr>
            <p:cNvPr id="45" name="Picture 44" descr="Diagram, schematic&#10;&#10;Description automatically generated">
              <a:extLst>
                <a:ext uri="{FF2B5EF4-FFF2-40B4-BE49-F238E27FC236}">
                  <a16:creationId xmlns:a16="http://schemas.microsoft.com/office/drawing/2014/main" id="{B31F2E8B-FE9F-90FA-A05F-A65F807855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985" t="76179" r="326" b="-22"/>
            <a:stretch/>
          </p:blipFill>
          <p:spPr>
            <a:xfrm>
              <a:off x="3045426" y="2231577"/>
              <a:ext cx="1589171" cy="1765363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58404CC-80C2-4D5B-5DD8-53A96901269B}"/>
                </a:ext>
              </a:extLst>
            </p:cNvPr>
            <p:cNvSpPr/>
            <p:nvPr/>
          </p:nvSpPr>
          <p:spPr>
            <a:xfrm>
              <a:off x="2876594" y="2109720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B25A131-2ACE-7FBD-B871-C06940720609}"/>
                </a:ext>
              </a:extLst>
            </p:cNvPr>
            <p:cNvSpPr/>
            <p:nvPr/>
          </p:nvSpPr>
          <p:spPr>
            <a:xfrm>
              <a:off x="1189817" y="2042534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8E89E00-FB43-2C24-C59F-FF56B93A09A0}"/>
                </a:ext>
              </a:extLst>
            </p:cNvPr>
            <p:cNvSpPr/>
            <p:nvPr/>
          </p:nvSpPr>
          <p:spPr>
            <a:xfrm>
              <a:off x="1196737" y="381460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9B6FD0F-153D-A0DF-775B-052B311FA12E}"/>
                </a:ext>
              </a:extLst>
            </p:cNvPr>
            <p:cNvSpPr/>
            <p:nvPr/>
          </p:nvSpPr>
          <p:spPr>
            <a:xfrm>
              <a:off x="2961895" y="235712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F4398E6-69F9-6C88-7E1C-A3FA1914A97E}"/>
                </a:ext>
              </a:extLst>
            </p:cNvPr>
            <p:cNvSpPr/>
            <p:nvPr/>
          </p:nvSpPr>
          <p:spPr>
            <a:xfrm>
              <a:off x="2798062" y="3917514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E987E03-E914-DBF9-88B6-1DE7F210C43B}"/>
                </a:ext>
              </a:extLst>
            </p:cNvPr>
            <p:cNvSpPr/>
            <p:nvPr/>
          </p:nvSpPr>
          <p:spPr>
            <a:xfrm>
              <a:off x="1505792" y="2163914"/>
              <a:ext cx="1449813" cy="525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2" name="Picture 51" descr="A close-up of a bee&#10;&#10;Description automatically generated">
            <a:extLst>
              <a:ext uri="{FF2B5EF4-FFF2-40B4-BE49-F238E27FC236}">
                <a16:creationId xmlns:a16="http://schemas.microsoft.com/office/drawing/2014/main" id="{C88F3941-42E5-635C-6762-A47303DDB6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63" y="4100828"/>
            <a:ext cx="562215" cy="46851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1178EF5-DE2F-1C17-8814-7B048B14E144}"/>
              </a:ext>
            </a:extLst>
          </p:cNvPr>
          <p:cNvSpPr txBox="1"/>
          <p:nvPr/>
        </p:nvSpPr>
        <p:spPr>
          <a:xfrm>
            <a:off x="1181355" y="3992509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120271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5B157181-B8F6-426C-A0C0-DBE14930CC92}"/>
              </a:ext>
            </a:extLst>
          </p:cNvPr>
          <p:cNvGrpSpPr/>
          <p:nvPr/>
        </p:nvGrpSpPr>
        <p:grpSpPr>
          <a:xfrm>
            <a:off x="1164961" y="235712"/>
            <a:ext cx="5123495" cy="4016934"/>
            <a:chOff x="1164961" y="235712"/>
            <a:chExt cx="5123495" cy="4016934"/>
          </a:xfrm>
        </p:grpSpPr>
        <p:pic>
          <p:nvPicPr>
            <p:cNvPr id="2" name="Picture 1" descr="Diagram, schematic&#10;&#10;Description automatically generated">
              <a:extLst>
                <a:ext uri="{FF2B5EF4-FFF2-40B4-BE49-F238E27FC236}">
                  <a16:creationId xmlns:a16="http://schemas.microsoft.com/office/drawing/2014/main" id="{72806FEE-6EC0-7AC9-3A3F-C65FA237F5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050" r="48703" b="69107"/>
            <a:stretch/>
          </p:blipFill>
          <p:spPr>
            <a:xfrm>
              <a:off x="1225466" y="461163"/>
              <a:ext cx="1674301" cy="1765363"/>
            </a:xfrm>
            <a:prstGeom prst="rect">
              <a:avLst/>
            </a:prstGeom>
          </p:spPr>
        </p:pic>
        <p:pic>
          <p:nvPicPr>
            <p:cNvPr id="3" name="Picture 2" descr="Diagram, schematic&#10;&#10;Description automatically generated">
              <a:extLst>
                <a:ext uri="{FF2B5EF4-FFF2-40B4-BE49-F238E27FC236}">
                  <a16:creationId xmlns:a16="http://schemas.microsoft.com/office/drawing/2014/main" id="{3911DC87-196B-B833-9166-8175E8C1D6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0152" r="48702" b="46005"/>
            <a:stretch/>
          </p:blipFill>
          <p:spPr>
            <a:xfrm>
              <a:off x="1212155" y="2221473"/>
              <a:ext cx="1674000" cy="1765046"/>
            </a:xfrm>
            <a:prstGeom prst="rect">
              <a:avLst/>
            </a:prstGeom>
          </p:spPr>
        </p:pic>
        <p:pic>
          <p:nvPicPr>
            <p:cNvPr id="4" name="Picture 3" descr="Diagram, schematic&#10;&#10;Description automatically generated">
              <a:extLst>
                <a:ext uri="{FF2B5EF4-FFF2-40B4-BE49-F238E27FC236}">
                  <a16:creationId xmlns:a16="http://schemas.microsoft.com/office/drawing/2014/main" id="{1E80A1DC-3FDB-711C-AF63-39BBC7265E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3224" r="48702" b="22933"/>
            <a:stretch/>
          </p:blipFill>
          <p:spPr>
            <a:xfrm>
              <a:off x="2886155" y="461162"/>
              <a:ext cx="1674301" cy="1765363"/>
            </a:xfrm>
            <a:prstGeom prst="rect">
              <a:avLst/>
            </a:prstGeom>
          </p:spPr>
        </p:pic>
        <p:pic>
          <p:nvPicPr>
            <p:cNvPr id="5" name="Picture 4" descr="Diagram, schematic&#10;&#10;Description automatically generated">
              <a:extLst>
                <a:ext uri="{FF2B5EF4-FFF2-40B4-BE49-F238E27FC236}">
                  <a16:creationId xmlns:a16="http://schemas.microsoft.com/office/drawing/2014/main" id="{75389A7A-23F9-1AC6-AFE0-08ADF5C124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6157" r="48702"/>
            <a:stretch/>
          </p:blipFill>
          <p:spPr>
            <a:xfrm>
              <a:off x="2899766" y="2226525"/>
              <a:ext cx="1674301" cy="176536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890DD2E-C734-A306-5B22-22B5967E02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512" t="1628" r="1512" b="73586"/>
            <a:stretch/>
          </p:blipFill>
          <p:spPr>
            <a:xfrm>
              <a:off x="4560456" y="508301"/>
              <a:ext cx="1728000" cy="171317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14BD43-CDBE-35EF-4E35-2CBD1C11C8F9}"/>
                </a:ext>
              </a:extLst>
            </p:cNvPr>
            <p:cNvSpPr txBox="1"/>
            <p:nvPr/>
          </p:nvSpPr>
          <p:spPr>
            <a:xfrm>
              <a:off x="5029324" y="2004992"/>
              <a:ext cx="52131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70" dirty="0">
                  <a:latin typeface="+mj-lt"/>
                </a:rPr>
                <a:t>n = 168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A85024-9750-7FE7-B17A-DE442B7D94C9}"/>
                </a:ext>
              </a:extLst>
            </p:cNvPr>
            <p:cNvSpPr txBox="1"/>
            <p:nvPr/>
          </p:nvSpPr>
          <p:spPr>
            <a:xfrm>
              <a:off x="5619426" y="2016280"/>
              <a:ext cx="521316" cy="1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70" dirty="0">
                  <a:latin typeface="+mj-lt"/>
                </a:rPr>
                <a:t>n = 269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3FBB18-8BCD-06AD-8067-1128E1628F7A}"/>
                </a:ext>
              </a:extLst>
            </p:cNvPr>
            <p:cNvSpPr txBox="1"/>
            <p:nvPr/>
          </p:nvSpPr>
          <p:spPr>
            <a:xfrm>
              <a:off x="5410051" y="646642"/>
              <a:ext cx="357790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900" dirty="0"/>
                <a:t>***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CC9E06-AFB7-5523-60D3-395015F25658}"/>
                </a:ext>
              </a:extLst>
            </p:cNvPr>
            <p:cNvSpPr/>
            <p:nvPr/>
          </p:nvSpPr>
          <p:spPr>
            <a:xfrm>
              <a:off x="2792066" y="2096918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078DECA-0B2F-E63F-77AE-57F2BE984DFD}"/>
                </a:ext>
              </a:extLst>
            </p:cNvPr>
            <p:cNvSpPr/>
            <p:nvPr/>
          </p:nvSpPr>
          <p:spPr>
            <a:xfrm>
              <a:off x="4499473" y="2193759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B0E4FDB-0016-B641-39AE-6996513F606B}"/>
                </a:ext>
              </a:extLst>
            </p:cNvPr>
            <p:cNvSpPr/>
            <p:nvPr/>
          </p:nvSpPr>
          <p:spPr>
            <a:xfrm>
              <a:off x="4439766" y="338209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70233D5-642C-894D-7B03-906D0921A322}"/>
                </a:ext>
              </a:extLst>
            </p:cNvPr>
            <p:cNvSpPr/>
            <p:nvPr/>
          </p:nvSpPr>
          <p:spPr>
            <a:xfrm>
              <a:off x="2822076" y="369514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481C149-C330-4F84-73F1-906383AD0630}"/>
                </a:ext>
              </a:extLst>
            </p:cNvPr>
            <p:cNvSpPr/>
            <p:nvPr/>
          </p:nvSpPr>
          <p:spPr>
            <a:xfrm>
              <a:off x="1164961" y="334322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4FB84D7-55BE-65B5-C670-4642D41F3FE7}"/>
                </a:ext>
              </a:extLst>
            </p:cNvPr>
            <p:cNvSpPr/>
            <p:nvPr/>
          </p:nvSpPr>
          <p:spPr>
            <a:xfrm>
              <a:off x="1198543" y="3818953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6498D7-EAFB-0BDA-7EF4-F15B9182EDC5}"/>
                </a:ext>
              </a:extLst>
            </p:cNvPr>
            <p:cNvSpPr txBox="1"/>
            <p:nvPr/>
          </p:nvSpPr>
          <p:spPr>
            <a:xfrm>
              <a:off x="1174860" y="508301"/>
              <a:ext cx="25840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A</a:t>
              </a:r>
            </a:p>
          </p:txBody>
        </p:sp>
        <p:pic>
          <p:nvPicPr>
            <p:cNvPr id="19" name="Picture 18" descr="Diagram, schematic&#10;&#10;Description automatically generated">
              <a:extLst>
                <a:ext uri="{FF2B5EF4-FFF2-40B4-BE49-F238E27FC236}">
                  <a16:creationId xmlns:a16="http://schemas.microsoft.com/office/drawing/2014/main" id="{E41766B4-6CFC-F9CE-2FE6-F3F19C3DD8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194" t="7049" r="3577" b="69967"/>
            <a:stretch/>
          </p:blipFill>
          <p:spPr>
            <a:xfrm>
              <a:off x="1383826" y="461162"/>
              <a:ext cx="1476195" cy="1701800"/>
            </a:xfrm>
            <a:prstGeom prst="rect">
              <a:avLst/>
            </a:prstGeom>
          </p:spPr>
        </p:pic>
        <p:pic>
          <p:nvPicPr>
            <p:cNvPr id="20" name="Picture 19" descr="Diagram, schematic&#10;&#10;Description automatically generated">
              <a:extLst>
                <a:ext uri="{FF2B5EF4-FFF2-40B4-BE49-F238E27FC236}">
                  <a16:creationId xmlns:a16="http://schemas.microsoft.com/office/drawing/2014/main" id="{3D258734-EDB5-6D9F-017E-35EAA79900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866" t="29511" r="2766" b="46646"/>
            <a:stretch/>
          </p:blipFill>
          <p:spPr>
            <a:xfrm>
              <a:off x="1344451" y="2181122"/>
              <a:ext cx="1513398" cy="1765363"/>
            </a:xfrm>
            <a:prstGeom prst="rect">
              <a:avLst/>
            </a:prstGeom>
          </p:spPr>
        </p:pic>
        <p:pic>
          <p:nvPicPr>
            <p:cNvPr id="21" name="Picture 20" descr="Diagram, schematic&#10;&#10;Description automatically generated">
              <a:extLst>
                <a:ext uri="{FF2B5EF4-FFF2-40B4-BE49-F238E27FC236}">
                  <a16:creationId xmlns:a16="http://schemas.microsoft.com/office/drawing/2014/main" id="{BB146D30-426C-E4C9-C5B1-9E20734695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712" t="52858" r="2842" b="23299"/>
            <a:stretch/>
          </p:blipFill>
          <p:spPr>
            <a:xfrm>
              <a:off x="3045427" y="432220"/>
              <a:ext cx="1515940" cy="1765363"/>
            </a:xfrm>
            <a:prstGeom prst="rect">
              <a:avLst/>
            </a:prstGeom>
          </p:spPr>
        </p:pic>
        <p:pic>
          <p:nvPicPr>
            <p:cNvPr id="22" name="Picture 21" descr="Diagram, schematic&#10;&#10;Description automatically generated">
              <a:extLst>
                <a:ext uri="{FF2B5EF4-FFF2-40B4-BE49-F238E27FC236}">
                  <a16:creationId xmlns:a16="http://schemas.microsoft.com/office/drawing/2014/main" id="{7A5D8B62-7815-F9C3-C824-4F62B5A107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985" t="76179" r="326" b="-22"/>
            <a:stretch/>
          </p:blipFill>
          <p:spPr>
            <a:xfrm>
              <a:off x="3045426" y="2231577"/>
              <a:ext cx="1589171" cy="1765363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EB54913-F7C5-C596-ADAC-6E396065F412}"/>
                </a:ext>
              </a:extLst>
            </p:cNvPr>
            <p:cNvSpPr/>
            <p:nvPr/>
          </p:nvSpPr>
          <p:spPr>
            <a:xfrm>
              <a:off x="2876594" y="2109720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D5AF616-69E9-1538-F4C2-8A353E5C91D7}"/>
                </a:ext>
              </a:extLst>
            </p:cNvPr>
            <p:cNvSpPr/>
            <p:nvPr/>
          </p:nvSpPr>
          <p:spPr>
            <a:xfrm>
              <a:off x="1189817" y="2042534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50B5727-284B-94CA-BDCD-F65A8B6819F8}"/>
                </a:ext>
              </a:extLst>
            </p:cNvPr>
            <p:cNvSpPr/>
            <p:nvPr/>
          </p:nvSpPr>
          <p:spPr>
            <a:xfrm>
              <a:off x="1196737" y="381460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D52BECD-56EE-6EF1-9F21-4F6A88001CB8}"/>
                </a:ext>
              </a:extLst>
            </p:cNvPr>
            <p:cNvSpPr/>
            <p:nvPr/>
          </p:nvSpPr>
          <p:spPr>
            <a:xfrm>
              <a:off x="2961895" y="235712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4AA6932-BAF1-0748-5580-535A22E80042}"/>
                </a:ext>
              </a:extLst>
            </p:cNvPr>
            <p:cNvSpPr/>
            <p:nvPr/>
          </p:nvSpPr>
          <p:spPr>
            <a:xfrm>
              <a:off x="2798062" y="3917514"/>
              <a:ext cx="254992" cy="335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19C3437-B3A6-4EC7-CDE2-B241BED86233}"/>
                </a:ext>
              </a:extLst>
            </p:cNvPr>
            <p:cNvSpPr/>
            <p:nvPr/>
          </p:nvSpPr>
          <p:spPr>
            <a:xfrm>
              <a:off x="1505792" y="2163914"/>
              <a:ext cx="1449813" cy="525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47725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0EE0F76E-74F2-6143-422A-48F701AD76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50" r="48703" b="69107"/>
          <a:stretch/>
        </p:blipFill>
        <p:spPr>
          <a:xfrm>
            <a:off x="32034" y="64655"/>
            <a:ext cx="1674301" cy="1765363"/>
          </a:xfrm>
          <a:prstGeom prst="rect">
            <a:avLst/>
          </a:prstGeom>
        </p:spPr>
      </p:pic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169B2A49-E78E-6B11-2A3E-DB0345782E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376" t="76179" r="326" b="-22"/>
          <a:stretch/>
        </p:blipFill>
        <p:spPr>
          <a:xfrm>
            <a:off x="3429000" y="714482"/>
            <a:ext cx="1674302" cy="176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069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B28EED8-8BD4-DF96-C44B-FCA9F3486215}"/>
              </a:ext>
            </a:extLst>
          </p:cNvPr>
          <p:cNvGrpSpPr/>
          <p:nvPr/>
        </p:nvGrpSpPr>
        <p:grpSpPr>
          <a:xfrm>
            <a:off x="287672" y="1612909"/>
            <a:ext cx="6377102" cy="5461445"/>
            <a:chOff x="1340755" y="695514"/>
            <a:chExt cx="11584369" cy="9921025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EF306D6D-0EFB-6BB1-0F8E-001B439F4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340755" y="695514"/>
              <a:ext cx="9921025" cy="9921025"/>
            </a:xfrm>
            <a:prstGeom prst="rect">
              <a:avLst/>
            </a:prstGeom>
          </p:spPr>
        </p:pic>
        <p:pic>
          <p:nvPicPr>
            <p:cNvPr id="144" name="Picture 143" descr="Chart&#10;&#10;Description automatically generated">
              <a:extLst>
                <a:ext uri="{FF2B5EF4-FFF2-40B4-BE49-F238E27FC236}">
                  <a16:creationId xmlns:a16="http://schemas.microsoft.com/office/drawing/2014/main" id="{018928D5-C6F0-B9BD-B983-8EF0DEF693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853"/>
            <a:stretch/>
          </p:blipFill>
          <p:spPr>
            <a:xfrm>
              <a:off x="1340756" y="926275"/>
              <a:ext cx="2089759" cy="9274206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AC78A52A-0C6E-2A88-243A-2E42D245D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71381" y="6691263"/>
              <a:ext cx="2753743" cy="2670296"/>
            </a:xfrm>
            <a:prstGeom prst="rect">
              <a:avLst/>
            </a:prstGeom>
          </p:spPr>
        </p:pic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3B9FF83-E6D8-1512-9A4D-11DB36D617F5}"/>
                </a:ext>
              </a:extLst>
            </p:cNvPr>
            <p:cNvSpPr/>
            <p:nvPr/>
          </p:nvSpPr>
          <p:spPr>
            <a:xfrm>
              <a:off x="10752517" y="2708993"/>
              <a:ext cx="1295636" cy="14815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C9C4D7A-ABD5-BF17-063C-D24DC6B487B0}"/>
                </a:ext>
              </a:extLst>
            </p:cNvPr>
            <p:cNvSpPr/>
            <p:nvPr/>
          </p:nvSpPr>
          <p:spPr>
            <a:xfrm>
              <a:off x="3495372" y="737016"/>
              <a:ext cx="6535545" cy="346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EE5474-D880-5C08-283E-09294A7F5ED4}"/>
              </a:ext>
            </a:extLst>
          </p:cNvPr>
          <p:cNvGrpSpPr/>
          <p:nvPr/>
        </p:nvGrpSpPr>
        <p:grpSpPr>
          <a:xfrm>
            <a:off x="1309641" y="6982686"/>
            <a:ext cx="3761356" cy="414075"/>
            <a:chOff x="3590900" y="10239904"/>
            <a:chExt cx="6342435" cy="69821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60256F4-68B8-AC70-F104-59A81318833F}"/>
                </a:ext>
              </a:extLst>
            </p:cNvPr>
            <p:cNvSpPr/>
            <p:nvPr/>
          </p:nvSpPr>
          <p:spPr>
            <a:xfrm>
              <a:off x="3590900" y="10239904"/>
              <a:ext cx="6342435" cy="368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10FB697-3279-02F9-42BC-00BA53C6C35E}"/>
                </a:ext>
              </a:extLst>
            </p:cNvPr>
            <p:cNvSpPr txBox="1"/>
            <p:nvPr/>
          </p:nvSpPr>
          <p:spPr>
            <a:xfrm>
              <a:off x="3986104" y="10271392"/>
              <a:ext cx="722716" cy="328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7853F2-A88D-8747-1F0B-AE8D9640075A}"/>
                </a:ext>
              </a:extLst>
            </p:cNvPr>
            <p:cNvSpPr txBox="1"/>
            <p:nvPr/>
          </p:nvSpPr>
          <p:spPr>
            <a:xfrm>
              <a:off x="4963021" y="10278466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8E676B-A770-3112-AD8A-96C837EB9C3E}"/>
                </a:ext>
              </a:extLst>
            </p:cNvPr>
            <p:cNvSpPr txBox="1"/>
            <p:nvPr/>
          </p:nvSpPr>
          <p:spPr>
            <a:xfrm>
              <a:off x="5941580" y="10262040"/>
              <a:ext cx="722716" cy="659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Zurich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F0923D-284B-75DE-78CA-D18E8AEE18EF}"/>
                </a:ext>
              </a:extLst>
            </p:cNvPr>
            <p:cNvSpPr txBox="1"/>
            <p:nvPr/>
          </p:nvSpPr>
          <p:spPr>
            <a:xfrm>
              <a:off x="7084733" y="10259702"/>
              <a:ext cx="755768" cy="328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59A7E7-3BA3-0665-5E1B-A16E78C1283E}"/>
                </a:ext>
              </a:extLst>
            </p:cNvPr>
            <p:cNvSpPr txBox="1"/>
            <p:nvPr/>
          </p:nvSpPr>
          <p:spPr>
            <a:xfrm>
              <a:off x="8030439" y="10269918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B54EF3-ED76-B790-E816-6FE7034E54FE}"/>
                </a:ext>
              </a:extLst>
            </p:cNvPr>
            <p:cNvSpPr txBox="1"/>
            <p:nvPr/>
          </p:nvSpPr>
          <p:spPr>
            <a:xfrm>
              <a:off x="9004790" y="10269918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Zurich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C04DE0E-5847-9992-3A49-424F431A2396}"/>
              </a:ext>
            </a:extLst>
          </p:cNvPr>
          <p:cNvSpPr txBox="1"/>
          <p:nvPr/>
        </p:nvSpPr>
        <p:spPr>
          <a:xfrm>
            <a:off x="2991624" y="7176475"/>
            <a:ext cx="516128" cy="21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Helvetica" pitchFamily="2" charset="0"/>
              </a:rPr>
              <a:t>region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E12BAA5A-5EE8-1BC4-4595-2D58404570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06131" y="1320416"/>
            <a:ext cx="514417" cy="426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BB3C1D-61BD-9A4C-5207-5866841E7C04}"/>
              </a:ext>
            </a:extLst>
          </p:cNvPr>
          <p:cNvSpPr txBox="1"/>
          <p:nvPr/>
        </p:nvSpPr>
        <p:spPr>
          <a:xfrm>
            <a:off x="1537648" y="6826617"/>
            <a:ext cx="187476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4672E3-2E4E-F1D7-FD19-A54EBC45291A}"/>
              </a:ext>
            </a:extLst>
          </p:cNvPr>
          <p:cNvSpPr txBox="1"/>
          <p:nvPr/>
        </p:nvSpPr>
        <p:spPr>
          <a:xfrm>
            <a:off x="1793054" y="6817267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52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D89CCB-FDC0-B6BD-AE16-20AB9FD56D78}"/>
              </a:ext>
            </a:extLst>
          </p:cNvPr>
          <p:cNvSpPr txBox="1"/>
          <p:nvPr/>
        </p:nvSpPr>
        <p:spPr>
          <a:xfrm>
            <a:off x="2067366" y="6817266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0DAA09-DB34-4184-3281-A50599638CA3}"/>
              </a:ext>
            </a:extLst>
          </p:cNvPr>
          <p:cNvSpPr txBox="1"/>
          <p:nvPr/>
        </p:nvSpPr>
        <p:spPr>
          <a:xfrm>
            <a:off x="2363340" y="6817266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77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1ABBD0-D2F5-0A55-D45C-F0398D110854}"/>
              </a:ext>
            </a:extLst>
          </p:cNvPr>
          <p:cNvSpPr txBox="1"/>
          <p:nvPr/>
        </p:nvSpPr>
        <p:spPr>
          <a:xfrm>
            <a:off x="2637652" y="6817264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54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EC9AEF-4868-481D-3D82-A748A623999F}"/>
              </a:ext>
            </a:extLst>
          </p:cNvPr>
          <p:cNvSpPr txBox="1"/>
          <p:nvPr/>
        </p:nvSpPr>
        <p:spPr>
          <a:xfrm>
            <a:off x="2907238" y="6821755"/>
            <a:ext cx="73491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100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81B195-C0CA-1834-D208-569329632AD3}"/>
              </a:ext>
            </a:extLst>
          </p:cNvPr>
          <p:cNvSpPr txBox="1"/>
          <p:nvPr/>
        </p:nvSpPr>
        <p:spPr>
          <a:xfrm>
            <a:off x="943084" y="6802515"/>
            <a:ext cx="530687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700" dirty="0">
                <a:latin typeface="Helvetica" pitchFamily="2" charset="0"/>
              </a:rPr>
              <a:t>Taxa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D1ABAF-B17D-6BCF-BAA7-8E0D55E2A03E}"/>
              </a:ext>
            </a:extLst>
          </p:cNvPr>
          <p:cNvSpPr txBox="1"/>
          <p:nvPr/>
        </p:nvSpPr>
        <p:spPr>
          <a:xfrm>
            <a:off x="3332171" y="6817264"/>
            <a:ext cx="526425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E0C18C-8395-C19E-15D5-1D5C9AC55FA7}"/>
              </a:ext>
            </a:extLst>
          </p:cNvPr>
          <p:cNvSpPr txBox="1"/>
          <p:nvPr/>
        </p:nvSpPr>
        <p:spPr>
          <a:xfrm>
            <a:off x="3594099" y="6819614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77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08BD4-843B-4B05-F893-4DE1C108136C}"/>
              </a:ext>
            </a:extLst>
          </p:cNvPr>
          <p:cNvSpPr txBox="1"/>
          <p:nvPr/>
        </p:nvSpPr>
        <p:spPr>
          <a:xfrm>
            <a:off x="3878887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31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0D5200-91BE-FA2B-1458-9F3EFA7084D9}"/>
              </a:ext>
            </a:extLst>
          </p:cNvPr>
          <p:cNvSpPr txBox="1"/>
          <p:nvPr/>
        </p:nvSpPr>
        <p:spPr>
          <a:xfrm>
            <a:off x="4153927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86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3B26A8-2C1A-348F-5671-C98FCBB76DBD}"/>
              </a:ext>
            </a:extLst>
          </p:cNvPr>
          <p:cNvSpPr txBox="1"/>
          <p:nvPr/>
        </p:nvSpPr>
        <p:spPr>
          <a:xfrm>
            <a:off x="4440489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48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C46284-A5D3-535E-DDC5-1961F21DEDC3}"/>
              </a:ext>
            </a:extLst>
          </p:cNvPr>
          <p:cNvSpPr txBox="1"/>
          <p:nvPr/>
        </p:nvSpPr>
        <p:spPr>
          <a:xfrm>
            <a:off x="4736463" y="6817162"/>
            <a:ext cx="73491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91</a:t>
            </a:r>
          </a:p>
        </p:txBody>
      </p:sp>
      <p:pic>
        <p:nvPicPr>
          <p:cNvPr id="28" name="Picture 27" descr="A close-up of a bee&#10;&#10;Description automatically generated">
            <a:extLst>
              <a:ext uri="{FF2B5EF4-FFF2-40B4-BE49-F238E27FC236}">
                <a16:creationId xmlns:a16="http://schemas.microsoft.com/office/drawing/2014/main" id="{6684904E-3743-E3E9-E2D6-6B1865E5B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918999" y="1320416"/>
            <a:ext cx="511724" cy="4264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08CD17-62B3-E898-AC4B-B89ED93ADA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959" y="7431070"/>
            <a:ext cx="1515913" cy="14699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5D477C-8A37-8AB0-DB8F-0FB8F413E3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0836" y="7427704"/>
            <a:ext cx="629689" cy="41187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AAE9771-EF4E-907E-2642-45C2AF09FC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6478" y="7395440"/>
            <a:ext cx="596159" cy="66417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5F6A9CC-7260-E63D-5E84-697749253A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92" t="54851" r="50573" b="985"/>
          <a:stretch/>
        </p:blipFill>
        <p:spPr>
          <a:xfrm>
            <a:off x="1300600" y="7599561"/>
            <a:ext cx="729687" cy="64920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5984446-698A-59F9-64BA-452A72ABE6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002" t="10882" b="44935"/>
          <a:stretch/>
        </p:blipFill>
        <p:spPr>
          <a:xfrm>
            <a:off x="1998458" y="7592640"/>
            <a:ext cx="773090" cy="6494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2F59C26-0826-4A04-C0CC-FB11A16852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002" t="55174"/>
          <a:stretch/>
        </p:blipFill>
        <p:spPr>
          <a:xfrm>
            <a:off x="2659314" y="7592693"/>
            <a:ext cx="773090" cy="65892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431E390-991E-0DFD-8399-42AB89515E20}"/>
              </a:ext>
            </a:extLst>
          </p:cNvPr>
          <p:cNvSpPr/>
          <p:nvPr/>
        </p:nvSpPr>
        <p:spPr>
          <a:xfrm>
            <a:off x="523468" y="8235635"/>
            <a:ext cx="2180234" cy="696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99AF210-C485-116D-56BE-5DED38A62840}"/>
              </a:ext>
            </a:extLst>
          </p:cNvPr>
          <p:cNvSpPr/>
          <p:nvPr/>
        </p:nvSpPr>
        <p:spPr>
          <a:xfrm>
            <a:off x="4948931" y="3647148"/>
            <a:ext cx="1715843" cy="2895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264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AB0E26E-2CB2-803B-D7C2-79A1EF507E87}"/>
              </a:ext>
            </a:extLst>
          </p:cNvPr>
          <p:cNvGrpSpPr/>
          <p:nvPr/>
        </p:nvGrpSpPr>
        <p:grpSpPr>
          <a:xfrm flipH="1">
            <a:off x="1454110" y="2661103"/>
            <a:ext cx="1237672" cy="4762361"/>
            <a:chOff x="1051009" y="1057476"/>
            <a:chExt cx="2042387" cy="86848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74CF60D-1E66-2C17-E70A-1B84C9537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817" t="9167" r="26639" b="10417"/>
            <a:stretch/>
          </p:blipFill>
          <p:spPr>
            <a:xfrm>
              <a:off x="1051009" y="1057476"/>
              <a:ext cx="2042387" cy="868480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322CBDC-7097-C561-3B3B-7B87B8A08396}"/>
                </a:ext>
              </a:extLst>
            </p:cNvPr>
            <p:cNvSpPr/>
            <p:nvPr/>
          </p:nvSpPr>
          <p:spPr>
            <a:xfrm>
              <a:off x="2819603" y="1108952"/>
              <a:ext cx="273793" cy="85040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14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C611068-8C24-C4C9-C110-9E03E92C98BD}"/>
                </a:ext>
              </a:extLst>
            </p:cNvPr>
            <p:cNvGrpSpPr/>
            <p:nvPr/>
          </p:nvGrpSpPr>
          <p:grpSpPr>
            <a:xfrm>
              <a:off x="2667203" y="1108953"/>
              <a:ext cx="304800" cy="8504036"/>
              <a:chOff x="2667203" y="1108953"/>
              <a:chExt cx="304800" cy="8504036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E680C68-4396-86B0-8731-A9546F9732F5}"/>
                  </a:ext>
                </a:extLst>
              </p:cNvPr>
              <p:cNvGrpSpPr/>
              <p:nvPr/>
            </p:nvGrpSpPr>
            <p:grpSpPr>
              <a:xfrm>
                <a:off x="2667203" y="1108953"/>
                <a:ext cx="304800" cy="4041202"/>
                <a:chOff x="2667203" y="1108953"/>
                <a:chExt cx="304800" cy="404120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55A3BB04-708B-AFB2-0487-5F00019B99AE}"/>
                    </a:ext>
                  </a:extLst>
                </p:cNvPr>
                <p:cNvGrpSpPr/>
                <p:nvPr/>
              </p:nvGrpSpPr>
              <p:grpSpPr>
                <a:xfrm>
                  <a:off x="2667203" y="1108953"/>
                  <a:ext cx="304800" cy="450044"/>
                  <a:chOff x="2667203" y="1108953"/>
                  <a:chExt cx="304800" cy="450044"/>
                </a:xfrm>
              </p:grpSpPr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893385A9-A487-A321-6CEB-B97DA5E40EAE}"/>
                      </a:ext>
                    </a:extLst>
                  </p:cNvPr>
                  <p:cNvSpPr/>
                  <p:nvPr/>
                </p:nvSpPr>
                <p:spPr>
                  <a:xfrm>
                    <a:off x="2667203" y="1108953"/>
                    <a:ext cx="304800" cy="77821"/>
                  </a:xfrm>
                  <a:prstGeom prst="rect">
                    <a:avLst/>
                  </a:prstGeom>
                  <a:solidFill>
                    <a:srgbClr val="D19683"/>
                  </a:solidFill>
                  <a:ln>
                    <a:solidFill>
                      <a:srgbClr val="D1968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/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2B8B3C51-C7BB-08E9-B245-8F02239DC9B4}"/>
                      </a:ext>
                    </a:extLst>
                  </p:cNvPr>
                  <p:cNvSpPr/>
                  <p:nvPr/>
                </p:nvSpPr>
                <p:spPr>
                  <a:xfrm>
                    <a:off x="2667203" y="1198399"/>
                    <a:ext cx="304800" cy="144000"/>
                  </a:xfrm>
                  <a:prstGeom prst="rect">
                    <a:avLst/>
                  </a:prstGeom>
                  <a:solidFill>
                    <a:srgbClr val="5D525E"/>
                  </a:solidFill>
                  <a:ln>
                    <a:solidFill>
                      <a:srgbClr val="5D525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A347C6B2-AB82-29CC-2CE5-CBF11ABF65F1}"/>
                      </a:ext>
                    </a:extLst>
                  </p:cNvPr>
                  <p:cNvSpPr/>
                  <p:nvPr/>
                </p:nvSpPr>
                <p:spPr>
                  <a:xfrm>
                    <a:off x="2667203" y="1335797"/>
                    <a:ext cx="304800" cy="144000"/>
                  </a:xfrm>
                  <a:prstGeom prst="rect">
                    <a:avLst/>
                  </a:prstGeom>
                  <a:solidFill>
                    <a:srgbClr val="0F1A06"/>
                  </a:solidFill>
                  <a:ln>
                    <a:solidFill>
                      <a:srgbClr val="0F1A0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956DE426-AFBC-6CA3-C54A-7F45480D1CDB}"/>
                      </a:ext>
                    </a:extLst>
                  </p:cNvPr>
                  <p:cNvSpPr/>
                  <p:nvPr/>
                </p:nvSpPr>
                <p:spPr>
                  <a:xfrm>
                    <a:off x="2667203" y="1479797"/>
                    <a:ext cx="304800" cy="79200"/>
                  </a:xfrm>
                  <a:prstGeom prst="rect">
                    <a:avLst/>
                  </a:prstGeom>
                  <a:solidFill>
                    <a:srgbClr val="A2BE96"/>
                  </a:solidFill>
                  <a:ln>
                    <a:solidFill>
                      <a:srgbClr val="A2BE9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/>
                  </a:p>
                </p:txBody>
              </p:sp>
            </p:grp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E2C3BF2-716D-5FEE-500E-06A739B93CDB}"/>
                    </a:ext>
                  </a:extLst>
                </p:cNvPr>
                <p:cNvSpPr/>
                <p:nvPr/>
              </p:nvSpPr>
              <p:spPr>
                <a:xfrm>
                  <a:off x="2667203" y="1558997"/>
                  <a:ext cx="304800" cy="288000"/>
                </a:xfrm>
                <a:prstGeom prst="rect">
                  <a:avLst/>
                </a:prstGeom>
                <a:solidFill>
                  <a:srgbClr val="248039"/>
                </a:solidFill>
                <a:ln>
                  <a:solidFill>
                    <a:srgbClr val="24803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40DCF67-256E-F8F2-92D7-C5A99960C233}"/>
                    </a:ext>
                  </a:extLst>
                </p:cNvPr>
                <p:cNvSpPr/>
                <p:nvPr/>
              </p:nvSpPr>
              <p:spPr>
                <a:xfrm>
                  <a:off x="2667203" y="1846997"/>
                  <a:ext cx="304800" cy="79200"/>
                </a:xfrm>
                <a:prstGeom prst="rect">
                  <a:avLst/>
                </a:prstGeom>
                <a:solidFill>
                  <a:srgbClr val="88A550"/>
                </a:solidFill>
                <a:ln>
                  <a:solidFill>
                    <a:srgbClr val="88A5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0A9249B-33E6-8DF4-A8D9-AB0D6AA08D33}"/>
                    </a:ext>
                  </a:extLst>
                </p:cNvPr>
                <p:cNvSpPr/>
                <p:nvPr/>
              </p:nvSpPr>
              <p:spPr>
                <a:xfrm>
                  <a:off x="2667203" y="1931694"/>
                  <a:ext cx="304800" cy="424156"/>
                </a:xfrm>
                <a:prstGeom prst="rect">
                  <a:avLst/>
                </a:prstGeom>
                <a:solidFill>
                  <a:srgbClr val="75B1A9"/>
                </a:solidFill>
                <a:ln>
                  <a:solidFill>
                    <a:srgbClr val="75B1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CB1B378-64DF-C0E4-35DF-75447593D188}"/>
                    </a:ext>
                  </a:extLst>
                </p:cNvPr>
                <p:cNvSpPr/>
                <p:nvPr/>
              </p:nvSpPr>
              <p:spPr>
                <a:xfrm>
                  <a:off x="2667203" y="2355850"/>
                  <a:ext cx="304800" cy="151200"/>
                </a:xfrm>
                <a:prstGeom prst="rect">
                  <a:avLst/>
                </a:prstGeom>
                <a:solidFill>
                  <a:srgbClr val="4897D9"/>
                </a:solidFill>
                <a:ln>
                  <a:solidFill>
                    <a:srgbClr val="4897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F5D16FF-6C56-0C09-6335-96816CB04670}"/>
                    </a:ext>
                  </a:extLst>
                </p:cNvPr>
                <p:cNvSpPr/>
                <p:nvPr/>
              </p:nvSpPr>
              <p:spPr>
                <a:xfrm>
                  <a:off x="2667203" y="2507050"/>
                  <a:ext cx="304800" cy="79200"/>
                </a:xfrm>
                <a:prstGeom prst="rect">
                  <a:avLst/>
                </a:prstGeom>
                <a:solidFill>
                  <a:srgbClr val="ACD1C0"/>
                </a:solidFill>
                <a:ln>
                  <a:solidFill>
                    <a:srgbClr val="ACD1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1B676E9-8C24-411D-FE02-424AAFBCD1D4}"/>
                    </a:ext>
                  </a:extLst>
                </p:cNvPr>
                <p:cNvSpPr/>
                <p:nvPr/>
              </p:nvSpPr>
              <p:spPr>
                <a:xfrm>
                  <a:off x="2667203" y="2591428"/>
                  <a:ext cx="304800" cy="208800"/>
                </a:xfrm>
                <a:prstGeom prst="rect">
                  <a:avLst/>
                </a:prstGeom>
                <a:solidFill>
                  <a:srgbClr val="A3A599"/>
                </a:solidFill>
                <a:ln>
                  <a:solidFill>
                    <a:srgbClr val="A3A5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45AE4FF3-3210-B01A-E2FD-3E9B9EBF360C}"/>
                    </a:ext>
                  </a:extLst>
                </p:cNvPr>
                <p:cNvSpPr/>
                <p:nvPr/>
              </p:nvSpPr>
              <p:spPr>
                <a:xfrm>
                  <a:off x="2667203" y="2810482"/>
                  <a:ext cx="304800" cy="425586"/>
                </a:xfrm>
                <a:prstGeom prst="rect">
                  <a:avLst/>
                </a:prstGeom>
                <a:solidFill>
                  <a:srgbClr val="F72B03"/>
                </a:solidFill>
                <a:ln>
                  <a:solidFill>
                    <a:srgbClr val="F72B0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511A91CC-3F72-9111-D222-6018C8A6D14D}"/>
                    </a:ext>
                  </a:extLst>
                </p:cNvPr>
                <p:cNvSpPr/>
                <p:nvPr/>
              </p:nvSpPr>
              <p:spPr>
                <a:xfrm>
                  <a:off x="2667203" y="3246321"/>
                  <a:ext cx="304800" cy="1752634"/>
                </a:xfrm>
                <a:prstGeom prst="rect">
                  <a:avLst/>
                </a:prstGeom>
                <a:solidFill>
                  <a:srgbClr val="375D97"/>
                </a:solidFill>
                <a:ln>
                  <a:solidFill>
                    <a:srgbClr val="375D9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1BB7F7D4-1350-F60C-58B2-6827B5050FFA}"/>
                    </a:ext>
                  </a:extLst>
                </p:cNvPr>
                <p:cNvSpPr/>
                <p:nvPr/>
              </p:nvSpPr>
              <p:spPr>
                <a:xfrm>
                  <a:off x="2667203" y="4998955"/>
                  <a:ext cx="304800" cy="75600"/>
                </a:xfrm>
                <a:prstGeom prst="rect">
                  <a:avLst/>
                </a:prstGeom>
                <a:solidFill>
                  <a:srgbClr val="66A6AD"/>
                </a:solidFill>
                <a:ln>
                  <a:solidFill>
                    <a:srgbClr val="66A6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DFDA58B-1420-C9CA-9EE6-B10976AA2B9A}"/>
                    </a:ext>
                  </a:extLst>
                </p:cNvPr>
                <p:cNvSpPr/>
                <p:nvPr/>
              </p:nvSpPr>
              <p:spPr>
                <a:xfrm>
                  <a:off x="2667203" y="5074555"/>
                  <a:ext cx="304800" cy="75600"/>
                </a:xfrm>
                <a:prstGeom prst="rect">
                  <a:avLst/>
                </a:prstGeom>
                <a:solidFill>
                  <a:srgbClr val="04575B"/>
                </a:solidFill>
                <a:ln>
                  <a:solidFill>
                    <a:srgbClr val="04575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3776DBD-896F-29E3-9F5D-396C8438BE16}"/>
                  </a:ext>
                </a:extLst>
              </p:cNvPr>
              <p:cNvSpPr/>
              <p:nvPr/>
            </p:nvSpPr>
            <p:spPr>
              <a:xfrm>
                <a:off x="2667203" y="5150155"/>
                <a:ext cx="304800" cy="144000"/>
              </a:xfrm>
              <a:prstGeom prst="rect">
                <a:avLst/>
              </a:prstGeom>
              <a:solidFill>
                <a:srgbClr val="73605B"/>
              </a:solidFill>
              <a:ln>
                <a:solidFill>
                  <a:srgbClr val="7360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FE96F74-AF62-86E1-9A01-FD506B6A4DDF}"/>
                  </a:ext>
                </a:extLst>
              </p:cNvPr>
              <p:cNvSpPr/>
              <p:nvPr/>
            </p:nvSpPr>
            <p:spPr>
              <a:xfrm>
                <a:off x="2667203" y="5294155"/>
                <a:ext cx="304800" cy="144000"/>
              </a:xfrm>
              <a:prstGeom prst="rect">
                <a:avLst/>
              </a:prstGeom>
              <a:solidFill>
                <a:srgbClr val="326B87"/>
              </a:solidFill>
              <a:ln>
                <a:solidFill>
                  <a:srgbClr val="326B8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B2F6148-8F21-4D69-2F60-72B9B4CACD1B}"/>
                  </a:ext>
                </a:extLst>
              </p:cNvPr>
              <p:cNvSpPr/>
              <p:nvPr/>
            </p:nvSpPr>
            <p:spPr>
              <a:xfrm>
                <a:off x="2667203" y="5438155"/>
                <a:ext cx="304800" cy="75600"/>
              </a:xfrm>
              <a:prstGeom prst="rect">
                <a:avLst/>
              </a:prstGeom>
              <a:solidFill>
                <a:srgbClr val="F34A4A"/>
              </a:solidFill>
              <a:ln>
                <a:solidFill>
                  <a:srgbClr val="F34A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01A59EE-56CB-6A8F-9DC6-5F3D8BE19E3A}"/>
                  </a:ext>
                </a:extLst>
              </p:cNvPr>
              <p:cNvSpPr/>
              <p:nvPr/>
            </p:nvSpPr>
            <p:spPr>
              <a:xfrm>
                <a:off x="2667203" y="5516407"/>
                <a:ext cx="304800" cy="439417"/>
              </a:xfrm>
              <a:prstGeom prst="rect">
                <a:avLst/>
              </a:prstGeom>
              <a:solidFill>
                <a:srgbClr val="9B4E10"/>
              </a:solidFill>
              <a:ln>
                <a:solidFill>
                  <a:srgbClr val="9B4E1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63A5F59-6CB8-457F-67DE-560A085BB42F}"/>
                  </a:ext>
                </a:extLst>
              </p:cNvPr>
              <p:cNvSpPr/>
              <p:nvPr/>
            </p:nvSpPr>
            <p:spPr>
              <a:xfrm>
                <a:off x="2667203" y="5955824"/>
                <a:ext cx="304800" cy="75600"/>
              </a:xfrm>
              <a:prstGeom prst="rect">
                <a:avLst/>
              </a:prstGeom>
              <a:solidFill>
                <a:srgbClr val="DDBD95"/>
              </a:solidFill>
              <a:ln>
                <a:solidFill>
                  <a:srgbClr val="DDBD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83E6CF8-F27F-BE7F-7B81-700A004FB84C}"/>
                  </a:ext>
                </a:extLst>
              </p:cNvPr>
              <p:cNvSpPr/>
              <p:nvPr/>
            </p:nvSpPr>
            <p:spPr>
              <a:xfrm>
                <a:off x="2667203" y="6031424"/>
                <a:ext cx="304800" cy="283792"/>
              </a:xfrm>
              <a:prstGeom prst="rect">
                <a:avLst/>
              </a:prstGeom>
              <a:solidFill>
                <a:srgbClr val="1A95AD"/>
              </a:solidFill>
              <a:ln>
                <a:solidFill>
                  <a:srgbClr val="1A95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08CC5F6-D215-6450-903E-9F14396FCC2A}"/>
                  </a:ext>
                </a:extLst>
              </p:cNvPr>
              <p:cNvSpPr/>
              <p:nvPr/>
            </p:nvSpPr>
            <p:spPr>
              <a:xfrm>
                <a:off x="2667203" y="6326841"/>
                <a:ext cx="304800" cy="144000"/>
              </a:xfrm>
              <a:prstGeom prst="rect">
                <a:avLst/>
              </a:prstGeom>
              <a:solidFill>
                <a:srgbClr val="DAB44A"/>
              </a:solidFill>
              <a:ln>
                <a:solidFill>
                  <a:srgbClr val="DAB4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F83816C-CD1F-6AE5-7B8F-7DC31F92F64B}"/>
                  </a:ext>
                </a:extLst>
              </p:cNvPr>
              <p:cNvSpPr/>
              <p:nvPr/>
            </p:nvSpPr>
            <p:spPr>
              <a:xfrm>
                <a:off x="2667203" y="6482466"/>
                <a:ext cx="304800" cy="418326"/>
              </a:xfrm>
              <a:prstGeom prst="rect">
                <a:avLst/>
              </a:prstGeom>
              <a:solidFill>
                <a:srgbClr val="F8EFE2"/>
              </a:solidFill>
              <a:ln>
                <a:solidFill>
                  <a:srgbClr val="F8EF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037FD20-F403-6C8E-61DE-0A2ABB302B58}"/>
                  </a:ext>
                </a:extLst>
              </p:cNvPr>
              <p:cNvSpPr/>
              <p:nvPr/>
            </p:nvSpPr>
            <p:spPr>
              <a:xfrm>
                <a:off x="2667203" y="6906187"/>
                <a:ext cx="304800" cy="144000"/>
              </a:xfrm>
              <a:prstGeom prst="rect">
                <a:avLst/>
              </a:prstGeom>
              <a:solidFill>
                <a:srgbClr val="1F948B"/>
              </a:solidFill>
              <a:ln>
                <a:solidFill>
                  <a:srgbClr val="1F9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99AC7E3-12C9-BC22-81AC-1F0992CB1C8B}"/>
                  </a:ext>
                </a:extLst>
              </p:cNvPr>
              <p:cNvSpPr/>
              <p:nvPr/>
            </p:nvSpPr>
            <p:spPr>
              <a:xfrm>
                <a:off x="2667203" y="7050187"/>
                <a:ext cx="304800" cy="144000"/>
              </a:xfrm>
              <a:prstGeom prst="rect">
                <a:avLst/>
              </a:prstGeom>
              <a:solidFill>
                <a:srgbClr val="DFE266"/>
              </a:solidFill>
              <a:ln>
                <a:solidFill>
                  <a:srgbClr val="DFE2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03C899E-F71D-B740-DBBB-CB1A735CECCB}"/>
                  </a:ext>
                </a:extLst>
              </p:cNvPr>
              <p:cNvSpPr/>
              <p:nvPr/>
            </p:nvSpPr>
            <p:spPr>
              <a:xfrm>
                <a:off x="2667203" y="7192073"/>
                <a:ext cx="304800" cy="75600"/>
              </a:xfrm>
              <a:prstGeom prst="rect">
                <a:avLst/>
              </a:prstGeom>
              <a:solidFill>
                <a:srgbClr val="4F6457"/>
              </a:solidFill>
              <a:ln>
                <a:solidFill>
                  <a:srgbClr val="4F64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70649AA-694B-3FAF-E179-5FA472F27BD5}"/>
                  </a:ext>
                </a:extLst>
              </p:cNvPr>
              <p:cNvSpPr/>
              <p:nvPr/>
            </p:nvSpPr>
            <p:spPr>
              <a:xfrm>
                <a:off x="2667203" y="7267673"/>
                <a:ext cx="304800" cy="965102"/>
              </a:xfrm>
              <a:prstGeom prst="rect">
                <a:avLst/>
              </a:prstGeom>
              <a:solidFill>
                <a:srgbClr val="A0D7E2"/>
              </a:solidFill>
              <a:ln>
                <a:solidFill>
                  <a:srgbClr val="A0D7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9DBD529-5A68-0EFF-FC00-1A23A487D68A}"/>
                  </a:ext>
                </a:extLst>
              </p:cNvPr>
              <p:cNvSpPr/>
              <p:nvPr/>
            </p:nvSpPr>
            <p:spPr>
              <a:xfrm>
                <a:off x="2667203" y="8234261"/>
                <a:ext cx="304800" cy="72000"/>
              </a:xfrm>
              <a:prstGeom prst="rect">
                <a:avLst/>
              </a:prstGeom>
              <a:solidFill>
                <a:srgbClr val="FB802E"/>
              </a:solidFill>
              <a:ln>
                <a:solidFill>
                  <a:srgbClr val="FB80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3FF1E10-6986-2CDD-2E64-2E3853C308F5}"/>
                  </a:ext>
                </a:extLst>
              </p:cNvPr>
              <p:cNvSpPr/>
              <p:nvPr/>
            </p:nvSpPr>
            <p:spPr>
              <a:xfrm>
                <a:off x="2667203" y="8310175"/>
                <a:ext cx="304800" cy="133737"/>
              </a:xfrm>
              <a:prstGeom prst="rect">
                <a:avLst/>
              </a:prstGeom>
              <a:solidFill>
                <a:srgbClr val="C4DFE6"/>
              </a:solidFill>
              <a:ln>
                <a:solidFill>
                  <a:srgbClr val="C4DF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A33D098-DA16-E0D3-C3F3-FD9C502EAED6}"/>
                  </a:ext>
                </a:extLst>
              </p:cNvPr>
              <p:cNvSpPr/>
              <p:nvPr/>
            </p:nvSpPr>
            <p:spPr>
              <a:xfrm>
                <a:off x="2667203" y="8443912"/>
                <a:ext cx="304800" cy="214666"/>
              </a:xfrm>
              <a:prstGeom prst="rect">
                <a:avLst/>
              </a:prstGeom>
              <a:solidFill>
                <a:srgbClr val="80BD9E"/>
              </a:solidFill>
              <a:ln>
                <a:solidFill>
                  <a:srgbClr val="80BD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3CB15B0-B310-D48F-94DB-23CDA060BFA8}"/>
                  </a:ext>
                </a:extLst>
              </p:cNvPr>
              <p:cNvSpPr/>
              <p:nvPr/>
            </p:nvSpPr>
            <p:spPr>
              <a:xfrm>
                <a:off x="2667203" y="8667295"/>
                <a:ext cx="304800" cy="945694"/>
              </a:xfrm>
              <a:prstGeom prst="rect">
                <a:avLst/>
              </a:prstGeom>
              <a:solidFill>
                <a:srgbClr val="FAAF08"/>
              </a:solidFill>
              <a:ln>
                <a:solidFill>
                  <a:srgbClr val="FAAF0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A1C6047-4769-E556-DC39-F4DD505A2620}"/>
              </a:ext>
            </a:extLst>
          </p:cNvPr>
          <p:cNvGrpSpPr/>
          <p:nvPr/>
        </p:nvGrpSpPr>
        <p:grpSpPr>
          <a:xfrm>
            <a:off x="198678" y="2751466"/>
            <a:ext cx="989252" cy="4574987"/>
            <a:chOff x="417178" y="777169"/>
            <a:chExt cx="2077200" cy="960641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FB82F50-6528-75A5-B5C7-129338B267CD}"/>
                </a:ext>
              </a:extLst>
            </p:cNvPr>
            <p:cNvGrpSpPr/>
            <p:nvPr/>
          </p:nvGrpSpPr>
          <p:grpSpPr>
            <a:xfrm>
              <a:off x="417178" y="777169"/>
              <a:ext cx="2077200" cy="9606414"/>
              <a:chOff x="417178" y="563809"/>
              <a:chExt cx="6782928" cy="9606414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D679893B-9921-803C-0F1A-028BC3DC8C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746" t="8957" r="14571" b="10929"/>
              <a:stretch/>
            </p:blipFill>
            <p:spPr>
              <a:xfrm>
                <a:off x="417178" y="563809"/>
                <a:ext cx="6782928" cy="9606414"/>
              </a:xfrm>
              <a:prstGeom prst="rect">
                <a:avLst/>
              </a:prstGeom>
            </p:spPr>
          </p:pic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200B8ADE-D931-506B-DF82-EA5EABB2D1F2}"/>
                  </a:ext>
                </a:extLst>
              </p:cNvPr>
              <p:cNvGrpSpPr/>
              <p:nvPr/>
            </p:nvGrpSpPr>
            <p:grpSpPr>
              <a:xfrm>
                <a:off x="5892333" y="675600"/>
                <a:ext cx="950427" cy="9406967"/>
                <a:chOff x="5892333" y="675600"/>
                <a:chExt cx="362969" cy="9406967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67C38B44-4194-5AC2-D88B-7123DAF9044B}"/>
                    </a:ext>
                  </a:extLst>
                </p:cNvPr>
                <p:cNvGrpSpPr/>
                <p:nvPr/>
              </p:nvGrpSpPr>
              <p:grpSpPr>
                <a:xfrm>
                  <a:off x="5892333" y="675600"/>
                  <a:ext cx="362969" cy="7675151"/>
                  <a:chOff x="5892333" y="675600"/>
                  <a:chExt cx="362969" cy="7675151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2566C99-759F-DC7C-14DB-AC2E4A7B5F42}"/>
                      </a:ext>
                    </a:extLst>
                  </p:cNvPr>
                  <p:cNvGrpSpPr/>
                  <p:nvPr/>
                </p:nvGrpSpPr>
                <p:grpSpPr>
                  <a:xfrm>
                    <a:off x="5892334" y="675600"/>
                    <a:ext cx="362968" cy="5521660"/>
                    <a:chOff x="5892334" y="675600"/>
                    <a:chExt cx="362968" cy="5521660"/>
                  </a:xfrm>
                </p:grpSpPr>
                <p:grpSp>
                  <p:nvGrpSpPr>
                    <p:cNvPr id="61" name="Group 60">
                      <a:extLst>
                        <a:ext uri="{FF2B5EF4-FFF2-40B4-BE49-F238E27FC236}">
                          <a16:creationId xmlns:a16="http://schemas.microsoft.com/office/drawing/2014/main" id="{8A2CB040-D578-60E9-5079-A9CEC47BF9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92335" y="675600"/>
                      <a:ext cx="362967" cy="2719318"/>
                      <a:chOff x="5892335" y="675600"/>
                      <a:chExt cx="362967" cy="2719318"/>
                    </a:xfrm>
                  </p:grpSpPr>
                  <p:sp>
                    <p:nvSpPr>
                      <p:cNvPr id="71" name="Rectangle 70">
                        <a:extLst>
                          <a:ext uri="{FF2B5EF4-FFF2-40B4-BE49-F238E27FC236}">
                            <a16:creationId xmlns:a16="http://schemas.microsoft.com/office/drawing/2014/main" id="{B0D35CE4-EF10-415B-CEA5-915D9CB86C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675600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>
                          <a:highlight>
                            <a:srgbClr val="4F6457"/>
                          </a:highlight>
                        </a:endParaRPr>
                      </a:p>
                    </p:txBody>
                  </p:sp>
                  <p:sp>
                    <p:nvSpPr>
                      <p:cNvPr id="72" name="Rectangle 71">
                        <a:extLst>
                          <a:ext uri="{FF2B5EF4-FFF2-40B4-BE49-F238E27FC236}">
                            <a16:creationId xmlns:a16="http://schemas.microsoft.com/office/drawing/2014/main" id="{0BDCC894-3429-8543-4CC9-4D7176EFDA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766270"/>
                        <a:ext cx="362967" cy="368147"/>
                      </a:xfrm>
                      <a:prstGeom prst="rect">
                        <a:avLst/>
                      </a:prstGeom>
                      <a:solidFill>
                        <a:srgbClr val="C4DFE6"/>
                      </a:solidFill>
                      <a:ln>
                        <a:solidFill>
                          <a:srgbClr val="C4DFE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3" name="Rectangle 72">
                        <a:extLst>
                          <a:ext uri="{FF2B5EF4-FFF2-40B4-BE49-F238E27FC236}">
                            <a16:creationId xmlns:a16="http://schemas.microsoft.com/office/drawing/2014/main" id="{3D60CFB5-D65E-5BDB-0448-6BCFD30B03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12703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4" name="Rectangle 73">
                        <a:extLst>
                          <a:ext uri="{FF2B5EF4-FFF2-40B4-BE49-F238E27FC236}">
                            <a16:creationId xmlns:a16="http://schemas.microsoft.com/office/drawing/2014/main" id="{CDD7701A-3C68-3849-8230-0726DF2766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172757"/>
                        <a:ext cx="362967" cy="792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5" name="Rectangle 74">
                        <a:extLst>
                          <a:ext uri="{FF2B5EF4-FFF2-40B4-BE49-F238E27FC236}">
                            <a16:creationId xmlns:a16="http://schemas.microsoft.com/office/drawing/2014/main" id="{7BB8D52E-F14F-045C-E1EC-10A38D0FC3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251956"/>
                        <a:ext cx="362967" cy="197015"/>
                      </a:xfrm>
                      <a:prstGeom prst="rect">
                        <a:avLst/>
                      </a:prstGeom>
                      <a:solidFill>
                        <a:srgbClr val="D09683"/>
                      </a:solidFill>
                      <a:ln>
                        <a:solidFill>
                          <a:srgbClr val="D0968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6" name="Rectangle 75">
                        <a:extLst>
                          <a:ext uri="{FF2B5EF4-FFF2-40B4-BE49-F238E27FC236}">
                            <a16:creationId xmlns:a16="http://schemas.microsoft.com/office/drawing/2014/main" id="{C2C9F8DF-7DE7-1924-A040-FBD5908812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448971"/>
                        <a:ext cx="362967" cy="332937"/>
                      </a:xfrm>
                      <a:prstGeom prst="rect">
                        <a:avLst/>
                      </a:prstGeom>
                      <a:solidFill>
                        <a:srgbClr val="F34A4A"/>
                      </a:solidFill>
                      <a:ln>
                        <a:solidFill>
                          <a:srgbClr val="F34A4A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7" name="Rectangle 76">
                        <a:extLst>
                          <a:ext uri="{FF2B5EF4-FFF2-40B4-BE49-F238E27FC236}">
                            <a16:creationId xmlns:a16="http://schemas.microsoft.com/office/drawing/2014/main" id="{B95525DA-B490-A921-9816-A95EC23D5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78190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1D6E2"/>
                      </a:solidFill>
                      <a:ln>
                        <a:solidFill>
                          <a:srgbClr val="A1D6E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8" name="Rectangle 77">
                        <a:extLst>
                          <a:ext uri="{FF2B5EF4-FFF2-40B4-BE49-F238E27FC236}">
                            <a16:creationId xmlns:a16="http://schemas.microsoft.com/office/drawing/2014/main" id="{507BD25D-356D-9E23-0A79-9743948162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82293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9" name="Rectangle 78">
                        <a:extLst>
                          <a:ext uri="{FF2B5EF4-FFF2-40B4-BE49-F238E27FC236}">
                            <a16:creationId xmlns:a16="http://schemas.microsoft.com/office/drawing/2014/main" id="{B6D4E2B5-0BF5-B871-D45E-F913F1ACC3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870087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A2BE96"/>
                      </a:solidFill>
                      <a:ln>
                        <a:solidFill>
                          <a:srgbClr val="A2BE9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0" name="Rectangle 79">
                        <a:extLst>
                          <a:ext uri="{FF2B5EF4-FFF2-40B4-BE49-F238E27FC236}">
                            <a16:creationId xmlns:a16="http://schemas.microsoft.com/office/drawing/2014/main" id="{1246CC3F-DC4D-22E9-82B7-57440FBBD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952495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1" name="Rectangle 80">
                        <a:extLst>
                          <a:ext uri="{FF2B5EF4-FFF2-40B4-BE49-F238E27FC236}">
                            <a16:creationId xmlns:a16="http://schemas.microsoft.com/office/drawing/2014/main" id="{85AEA640-8D5A-20C8-CA47-E33C9AE272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031694"/>
                        <a:ext cx="362967" cy="409913"/>
                      </a:xfrm>
                      <a:prstGeom prst="rect">
                        <a:avLst/>
                      </a:prstGeom>
                      <a:solidFill>
                        <a:srgbClr val="88A550"/>
                      </a:solidFill>
                      <a:ln>
                        <a:solidFill>
                          <a:srgbClr val="88A55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2" name="Rectangle 81">
                        <a:extLst>
                          <a:ext uri="{FF2B5EF4-FFF2-40B4-BE49-F238E27FC236}">
                            <a16:creationId xmlns:a16="http://schemas.microsoft.com/office/drawing/2014/main" id="{0AA8EB75-BE0F-DD51-3464-15785BE4D2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448257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3" name="Rectangle 82">
                        <a:extLst>
                          <a:ext uri="{FF2B5EF4-FFF2-40B4-BE49-F238E27FC236}">
                            <a16:creationId xmlns:a16="http://schemas.microsoft.com/office/drawing/2014/main" id="{1B082E8C-2356-A4B6-813C-FFB6CA008D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500626"/>
                        <a:ext cx="362967" cy="189373"/>
                      </a:xfrm>
                      <a:prstGeom prst="rect">
                        <a:avLst/>
                      </a:prstGeom>
                      <a:solidFill>
                        <a:srgbClr val="80BD9E"/>
                      </a:solidFill>
                      <a:ln>
                        <a:solidFill>
                          <a:srgbClr val="80BD9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4" name="Rectangle 83">
                        <a:extLst>
                          <a:ext uri="{FF2B5EF4-FFF2-40B4-BE49-F238E27FC236}">
                            <a16:creationId xmlns:a16="http://schemas.microsoft.com/office/drawing/2014/main" id="{5DD2434B-C35F-F6F0-4B28-72AD820525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696649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CD1C0"/>
                      </a:solidFill>
                      <a:ln>
                        <a:solidFill>
                          <a:srgbClr val="ACD1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5" name="Rectangle 84">
                        <a:extLst>
                          <a:ext uri="{FF2B5EF4-FFF2-40B4-BE49-F238E27FC236}">
                            <a16:creationId xmlns:a16="http://schemas.microsoft.com/office/drawing/2014/main" id="{34402316-A48E-DFFB-AB9F-BDE734675E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751511"/>
                        <a:ext cx="362967" cy="189373"/>
                      </a:xfrm>
                      <a:prstGeom prst="rect">
                        <a:avLst/>
                      </a:prstGeom>
                      <a:solidFill>
                        <a:srgbClr val="DDBD95"/>
                      </a:solidFill>
                      <a:ln>
                        <a:solidFill>
                          <a:srgbClr val="DDBD9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6" name="Rectangle 85">
                        <a:extLst>
                          <a:ext uri="{FF2B5EF4-FFF2-40B4-BE49-F238E27FC236}">
                            <a16:creationId xmlns:a16="http://schemas.microsoft.com/office/drawing/2014/main" id="{CBC1AF45-4BAD-779A-78E8-5CAEC9E022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943377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7" name="Rectangle 86">
                        <a:extLst>
                          <a:ext uri="{FF2B5EF4-FFF2-40B4-BE49-F238E27FC236}">
                            <a16:creationId xmlns:a16="http://schemas.microsoft.com/office/drawing/2014/main" id="{F9343B70-FD6F-1A73-598B-5A08DBF7D4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982446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3A599"/>
                      </a:solidFill>
                      <a:ln>
                        <a:solidFill>
                          <a:srgbClr val="A3A599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8" name="Rectangle 87">
                        <a:extLst>
                          <a:ext uri="{FF2B5EF4-FFF2-40B4-BE49-F238E27FC236}">
                            <a16:creationId xmlns:a16="http://schemas.microsoft.com/office/drawing/2014/main" id="{6C443061-14CC-C9E3-CB49-2235453B48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3021515"/>
                        <a:ext cx="362967" cy="84120"/>
                      </a:xfrm>
                      <a:prstGeom prst="rect">
                        <a:avLst/>
                      </a:prstGeom>
                      <a:solidFill>
                        <a:srgbClr val="CB1A00"/>
                      </a:solidFill>
                      <a:ln>
                        <a:solidFill>
                          <a:srgbClr val="CB1A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9" name="Rectangle 88">
                        <a:extLst>
                          <a:ext uri="{FF2B5EF4-FFF2-40B4-BE49-F238E27FC236}">
                            <a16:creationId xmlns:a16="http://schemas.microsoft.com/office/drawing/2014/main" id="{3D7EA85E-2299-C077-A408-389E432184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3105635"/>
                        <a:ext cx="362967" cy="289283"/>
                      </a:xfrm>
                      <a:prstGeom prst="rect">
                        <a:avLst/>
                      </a:prstGeom>
                      <a:solidFill>
                        <a:srgbClr val="F72900"/>
                      </a:solidFill>
                      <a:ln>
                        <a:solidFill>
                          <a:srgbClr val="F729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</p:grpSp>
                <p:sp>
                  <p:nvSpPr>
                    <p:cNvPr id="62" name="Rectangle 61">
                      <a:extLst>
                        <a:ext uri="{FF2B5EF4-FFF2-40B4-BE49-F238E27FC236}">
                          <a16:creationId xmlns:a16="http://schemas.microsoft.com/office/drawing/2014/main" id="{8C1D7BCA-9ABB-62AC-5BDD-71E4F25183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3402667"/>
                      <a:ext cx="362967" cy="1353483"/>
                    </a:xfrm>
                    <a:prstGeom prst="rect">
                      <a:avLst/>
                    </a:prstGeom>
                    <a:solidFill>
                      <a:srgbClr val="375D97"/>
                    </a:solidFill>
                    <a:ln>
                      <a:solidFill>
                        <a:srgbClr val="375D9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3" name="Rectangle 62">
                      <a:extLst>
                        <a:ext uri="{FF2B5EF4-FFF2-40B4-BE49-F238E27FC236}">
                          <a16:creationId xmlns:a16="http://schemas.microsoft.com/office/drawing/2014/main" id="{7323B502-115C-3140-F158-FD32C5E311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4763899"/>
                      <a:ext cx="362967" cy="116076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4" name="Rectangle 63">
                      <a:extLst>
                        <a:ext uri="{FF2B5EF4-FFF2-40B4-BE49-F238E27FC236}">
                          <a16:creationId xmlns:a16="http://schemas.microsoft.com/office/drawing/2014/main" id="{E4BF4FC5-4626-CC43-4077-5E83A80A8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4881374"/>
                      <a:ext cx="362967" cy="45719"/>
                    </a:xfrm>
                    <a:prstGeom prst="rect">
                      <a:avLst/>
                    </a:prstGeom>
                    <a:solidFill>
                      <a:srgbClr val="5D525F"/>
                    </a:solidFill>
                    <a:ln>
                      <a:solidFill>
                        <a:srgbClr val="5D525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5" name="Rectangle 64">
                      <a:extLst>
                        <a:ext uri="{FF2B5EF4-FFF2-40B4-BE49-F238E27FC236}">
                          <a16:creationId xmlns:a16="http://schemas.microsoft.com/office/drawing/2014/main" id="{F3A60B73-9096-845E-454F-356423940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4927092"/>
                      <a:ext cx="362967" cy="197015"/>
                    </a:xfrm>
                    <a:prstGeom prst="rect">
                      <a:avLst/>
                    </a:prstGeom>
                    <a:solidFill>
                      <a:srgbClr val="258138"/>
                    </a:solidFill>
                    <a:ln>
                      <a:solidFill>
                        <a:srgbClr val="25813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DD227C95-597A-2A13-76B6-2B31377DF7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125607"/>
                      <a:ext cx="362967" cy="124897"/>
                    </a:xfrm>
                    <a:prstGeom prst="rect">
                      <a:avLst/>
                    </a:prstGeom>
                    <a:solidFill>
                      <a:srgbClr val="E0E166"/>
                    </a:solidFill>
                    <a:ln>
                      <a:solidFill>
                        <a:srgbClr val="E0E16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7" name="Rectangle 66">
                      <a:extLst>
                        <a:ext uri="{FF2B5EF4-FFF2-40B4-BE49-F238E27FC236}">
                          <a16:creationId xmlns:a16="http://schemas.microsoft.com/office/drawing/2014/main" id="{5E95F9BB-D6E5-A6DF-8A76-3CB04B62B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252206"/>
                      <a:ext cx="362967" cy="245494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8" name="Rectangle 67">
                      <a:extLst>
                        <a:ext uri="{FF2B5EF4-FFF2-40B4-BE49-F238E27FC236}">
                          <a16:creationId xmlns:a16="http://schemas.microsoft.com/office/drawing/2014/main" id="{93F3C77E-45D1-1D39-F54F-7C8DE8ED2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509816"/>
                      <a:ext cx="362967" cy="241717"/>
                    </a:xfrm>
                    <a:prstGeom prst="rect">
                      <a:avLst/>
                    </a:prstGeom>
                    <a:solidFill>
                      <a:srgbClr val="9B4F0E"/>
                    </a:solidFill>
                    <a:ln>
                      <a:solidFill>
                        <a:srgbClr val="9B4F0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9" name="Rectangle 68">
                      <a:extLst>
                        <a:ext uri="{FF2B5EF4-FFF2-40B4-BE49-F238E27FC236}">
                          <a16:creationId xmlns:a16="http://schemas.microsoft.com/office/drawing/2014/main" id="{D978470D-3BA2-E7DD-4DD1-930A9B20F0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749495"/>
                      <a:ext cx="362967" cy="169194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70" name="Rectangle 69">
                      <a:extLst>
                        <a:ext uri="{FF2B5EF4-FFF2-40B4-BE49-F238E27FC236}">
                          <a16:creationId xmlns:a16="http://schemas.microsoft.com/office/drawing/2014/main" id="{9E4C9152-0F07-8B50-178E-CD9A527FFF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916849"/>
                      <a:ext cx="362967" cy="280411"/>
                    </a:xfrm>
                    <a:prstGeom prst="rect">
                      <a:avLst/>
                    </a:prstGeom>
                    <a:solidFill>
                      <a:srgbClr val="4796D9"/>
                    </a:solidFill>
                    <a:ln>
                      <a:solidFill>
                        <a:srgbClr val="4796D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</p:grp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FCD763E3-9915-A911-A5BC-4135164D0D96}"/>
                      </a:ext>
                    </a:extLst>
                  </p:cNvPr>
                  <p:cNvSpPr/>
                  <p:nvPr/>
                </p:nvSpPr>
                <p:spPr>
                  <a:xfrm>
                    <a:off x="5892334" y="6203987"/>
                    <a:ext cx="362967" cy="82664"/>
                  </a:xfrm>
                  <a:prstGeom prst="rect">
                    <a:avLst/>
                  </a:prstGeom>
                  <a:solidFill>
                    <a:srgbClr val="76B2A9"/>
                  </a:solidFill>
                  <a:ln>
                    <a:solidFill>
                      <a:srgbClr val="76B2A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04BD76D5-3321-E643-B64B-7D501EFA7BE2}"/>
                      </a:ext>
                    </a:extLst>
                  </p:cNvPr>
                  <p:cNvSpPr/>
                  <p:nvPr/>
                </p:nvSpPr>
                <p:spPr>
                  <a:xfrm>
                    <a:off x="5892333" y="6292762"/>
                    <a:ext cx="362967" cy="486140"/>
                  </a:xfrm>
                  <a:prstGeom prst="rect">
                    <a:avLst/>
                  </a:prstGeom>
                  <a:solidFill>
                    <a:srgbClr val="F8EFE2"/>
                  </a:solidFill>
                  <a:ln>
                    <a:solidFill>
                      <a:srgbClr val="F8EFE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7F42197A-F6C8-AF92-1F4A-1A739B848F49}"/>
                      </a:ext>
                    </a:extLst>
                  </p:cNvPr>
                  <p:cNvSpPr/>
                  <p:nvPr/>
                </p:nvSpPr>
                <p:spPr>
                  <a:xfrm>
                    <a:off x="5892333" y="6772252"/>
                    <a:ext cx="362967" cy="126058"/>
                  </a:xfrm>
                  <a:prstGeom prst="rect">
                    <a:avLst/>
                  </a:prstGeom>
                  <a:solidFill>
                    <a:srgbClr val="21938B"/>
                  </a:solidFill>
                  <a:ln>
                    <a:solidFill>
                      <a:srgbClr val="21938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810BCA9E-B968-2B62-88BF-5645B0566D7F}"/>
                      </a:ext>
                    </a:extLst>
                  </p:cNvPr>
                  <p:cNvSpPr/>
                  <p:nvPr/>
                </p:nvSpPr>
                <p:spPr>
                  <a:xfrm>
                    <a:off x="5892333" y="6898310"/>
                    <a:ext cx="362967" cy="82600"/>
                  </a:xfrm>
                  <a:prstGeom prst="rect">
                    <a:avLst/>
                  </a:prstGeom>
                  <a:solidFill>
                    <a:srgbClr val="1795AD"/>
                  </a:solidFill>
                  <a:ln>
                    <a:solidFill>
                      <a:srgbClr val="1795A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9BF2CDD8-BB31-6890-46B1-089485ACCDA4}"/>
                      </a:ext>
                    </a:extLst>
                  </p:cNvPr>
                  <p:cNvSpPr/>
                  <p:nvPr/>
                </p:nvSpPr>
                <p:spPr>
                  <a:xfrm>
                    <a:off x="5892333" y="6986692"/>
                    <a:ext cx="362967" cy="120940"/>
                  </a:xfrm>
                  <a:prstGeom prst="rect">
                    <a:avLst/>
                  </a:prstGeom>
                  <a:solidFill>
                    <a:srgbClr val="D8B549"/>
                  </a:solidFill>
                  <a:ln>
                    <a:solidFill>
                      <a:srgbClr val="D8B54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46208C84-462F-9423-2306-56843EF98D62}"/>
                      </a:ext>
                    </a:extLst>
                  </p:cNvPr>
                  <p:cNvSpPr/>
                  <p:nvPr/>
                </p:nvSpPr>
                <p:spPr>
                  <a:xfrm>
                    <a:off x="5892333" y="7117453"/>
                    <a:ext cx="362967" cy="1105475"/>
                  </a:xfrm>
                  <a:prstGeom prst="rect">
                    <a:avLst/>
                  </a:prstGeom>
                  <a:solidFill>
                    <a:srgbClr val="A3A599"/>
                  </a:solidFill>
                  <a:ln>
                    <a:solidFill>
                      <a:srgbClr val="A3A59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1244600A-CD25-A481-DD83-C2043C7AACFB}"/>
                      </a:ext>
                    </a:extLst>
                  </p:cNvPr>
                  <p:cNvSpPr/>
                  <p:nvPr/>
                </p:nvSpPr>
                <p:spPr>
                  <a:xfrm>
                    <a:off x="5892333" y="8222928"/>
                    <a:ext cx="362967" cy="45719"/>
                  </a:xfrm>
                  <a:prstGeom prst="rect">
                    <a:avLst/>
                  </a:prstGeom>
                  <a:solidFill>
                    <a:srgbClr val="08575B"/>
                  </a:solidFill>
                  <a:ln>
                    <a:solidFill>
                      <a:srgbClr val="0857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06CE01DF-4546-ACC1-4E49-125D7E50F957}"/>
                      </a:ext>
                    </a:extLst>
                  </p:cNvPr>
                  <p:cNvSpPr/>
                  <p:nvPr/>
                </p:nvSpPr>
                <p:spPr>
                  <a:xfrm>
                    <a:off x="5892333" y="8263980"/>
                    <a:ext cx="362967" cy="45719"/>
                  </a:xfrm>
                  <a:prstGeom prst="rect">
                    <a:avLst/>
                  </a:prstGeom>
                  <a:solidFill>
                    <a:srgbClr val="65A5AE"/>
                  </a:solidFill>
                  <a:ln>
                    <a:solidFill>
                      <a:srgbClr val="65A5A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4564DEBE-D517-7E3C-946B-FAEF52A6FF80}"/>
                      </a:ext>
                    </a:extLst>
                  </p:cNvPr>
                  <p:cNvSpPr/>
                  <p:nvPr/>
                </p:nvSpPr>
                <p:spPr>
                  <a:xfrm>
                    <a:off x="5892333" y="8305032"/>
                    <a:ext cx="362967" cy="45719"/>
                  </a:xfrm>
                  <a:prstGeom prst="rect">
                    <a:avLst/>
                  </a:prstGeom>
                  <a:solidFill>
                    <a:srgbClr val="08575B"/>
                  </a:solidFill>
                  <a:ln>
                    <a:solidFill>
                      <a:srgbClr val="0857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</p:grp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686A1A7A-3145-659C-6421-6A7C01C24BE1}"/>
                    </a:ext>
                  </a:extLst>
                </p:cNvPr>
                <p:cNvSpPr/>
                <p:nvPr/>
              </p:nvSpPr>
              <p:spPr>
                <a:xfrm>
                  <a:off x="5892333" y="8346084"/>
                  <a:ext cx="362967" cy="164401"/>
                </a:xfrm>
                <a:prstGeom prst="rect">
                  <a:avLst/>
                </a:prstGeom>
                <a:solidFill>
                  <a:srgbClr val="326C87"/>
                </a:solidFill>
                <a:ln>
                  <a:solidFill>
                    <a:srgbClr val="326C8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E0D399DF-53CE-F624-2F0E-4C335BC585FF}"/>
                    </a:ext>
                  </a:extLst>
                </p:cNvPr>
                <p:cNvSpPr/>
                <p:nvPr/>
              </p:nvSpPr>
              <p:spPr>
                <a:xfrm>
                  <a:off x="5892333" y="8511463"/>
                  <a:ext cx="362967" cy="245655"/>
                </a:xfrm>
                <a:prstGeom prst="rect">
                  <a:avLst/>
                </a:prstGeom>
                <a:solidFill>
                  <a:srgbClr val="FA8230"/>
                </a:solidFill>
                <a:ln>
                  <a:solidFill>
                    <a:srgbClr val="FA82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9B012078-5E79-2E5D-6BAC-8E2296D12893}"/>
                    </a:ext>
                  </a:extLst>
                </p:cNvPr>
                <p:cNvSpPr/>
                <p:nvPr/>
              </p:nvSpPr>
              <p:spPr>
                <a:xfrm>
                  <a:off x="5892333" y="8768068"/>
                  <a:ext cx="362967" cy="1314499"/>
                </a:xfrm>
                <a:prstGeom prst="rect">
                  <a:avLst/>
                </a:prstGeom>
                <a:solidFill>
                  <a:srgbClr val="FBAF07"/>
                </a:solidFill>
                <a:ln>
                  <a:solidFill>
                    <a:srgbClr val="FBAF0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</p:grp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071C464-5E47-1757-B7DB-5DB4E3EE3DCC}"/>
                </a:ext>
              </a:extLst>
            </p:cNvPr>
            <p:cNvSpPr/>
            <p:nvPr/>
          </p:nvSpPr>
          <p:spPr>
            <a:xfrm>
              <a:off x="2384942" y="888959"/>
              <a:ext cx="109436" cy="93967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</p:grpSp>
      <p:pic>
        <p:nvPicPr>
          <p:cNvPr id="91" name="Picture 90" descr="Icon&#10;&#10;Description automatically generated">
            <a:extLst>
              <a:ext uri="{FF2B5EF4-FFF2-40B4-BE49-F238E27FC236}">
                <a16:creationId xmlns:a16="http://schemas.microsoft.com/office/drawing/2014/main" id="{FA97DA55-C5E7-C61B-7262-234D086B2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3521341"/>
            <a:ext cx="3005998" cy="2491894"/>
          </a:xfrm>
          <a:prstGeom prst="rect">
            <a:avLst/>
          </a:prstGeom>
        </p:spPr>
      </p:pic>
      <p:pic>
        <p:nvPicPr>
          <p:cNvPr id="97" name="Picture 96" descr="A close-up of a bee&#10;&#10;Description automatically generated">
            <a:extLst>
              <a:ext uri="{FF2B5EF4-FFF2-40B4-BE49-F238E27FC236}">
                <a16:creationId xmlns:a16="http://schemas.microsoft.com/office/drawing/2014/main" id="{382A3BA3-52DA-A616-9A2F-CFA3EF12B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64" y="3529528"/>
            <a:ext cx="3084626" cy="257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29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ED537FA-35A4-3F89-75C5-50213F694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28" y="3537357"/>
            <a:ext cx="6141345" cy="30706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1EC07-2E85-DE89-A631-8453AB91B61F}"/>
              </a:ext>
            </a:extLst>
          </p:cNvPr>
          <p:cNvSpPr/>
          <p:nvPr/>
        </p:nvSpPr>
        <p:spPr>
          <a:xfrm>
            <a:off x="735665" y="3537357"/>
            <a:ext cx="4080193" cy="438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C85761DE-551D-E4D2-99F2-ACF3F246A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680" y="3490826"/>
            <a:ext cx="592249" cy="490959"/>
          </a:xfrm>
          <a:prstGeom prst="rect">
            <a:avLst/>
          </a:prstGeom>
        </p:spPr>
      </p:pic>
      <p:pic>
        <p:nvPicPr>
          <p:cNvPr id="3" name="Picture 2" descr="A close-up of a bee&#10;&#10;Description automatically generated">
            <a:extLst>
              <a:ext uri="{FF2B5EF4-FFF2-40B4-BE49-F238E27FC236}">
                <a16:creationId xmlns:a16="http://schemas.microsoft.com/office/drawing/2014/main" id="{F4F29550-360F-EB2B-17A4-7E52BA29A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189" y="3483079"/>
            <a:ext cx="607741" cy="50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52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98B7D63-3066-DAFC-08B8-D450ED58DC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7455" y="3228873"/>
            <a:ext cx="6376131" cy="31880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2FCCDD-DB57-5928-D0DA-C65351076F5D}"/>
              </a:ext>
            </a:extLst>
          </p:cNvPr>
          <p:cNvSpPr/>
          <p:nvPr/>
        </p:nvSpPr>
        <p:spPr>
          <a:xfrm>
            <a:off x="580635" y="3228874"/>
            <a:ext cx="5500757" cy="4698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4FA92A9D-6600-DF95-4E63-A768A0399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689" y="3207773"/>
            <a:ext cx="592249" cy="490959"/>
          </a:xfrm>
          <a:prstGeom prst="rect">
            <a:avLst/>
          </a:prstGeom>
        </p:spPr>
      </p:pic>
      <p:pic>
        <p:nvPicPr>
          <p:cNvPr id="3" name="Picture 2" descr="A close-up of a bee&#10;&#10;Description automatically generated">
            <a:extLst>
              <a:ext uri="{FF2B5EF4-FFF2-40B4-BE49-F238E27FC236}">
                <a16:creationId xmlns:a16="http://schemas.microsoft.com/office/drawing/2014/main" id="{E6ED87DD-D4B6-4E1C-3CF8-A17211C4B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034" y="3189720"/>
            <a:ext cx="607741" cy="50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31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6446D48-4C95-3141-8D99-4709B5B8C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91247"/>
            <a:ext cx="3641068" cy="186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9356F55-7F9D-CAB2-6903-34C5A587D1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8"/>
          <a:stretch/>
        </p:blipFill>
        <p:spPr bwMode="auto">
          <a:xfrm>
            <a:off x="0" y="4086362"/>
            <a:ext cx="3578931" cy="154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3ED496E-6F88-C4D7-6371-57DFEC8D57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8"/>
          <a:stretch/>
        </p:blipFill>
        <p:spPr bwMode="auto">
          <a:xfrm>
            <a:off x="0" y="5467341"/>
            <a:ext cx="3478889" cy="149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D1BAC9C-ED98-AAC7-EA5F-7DBA6CADC8A7}"/>
              </a:ext>
            </a:extLst>
          </p:cNvPr>
          <p:cNvSpPr/>
          <p:nvPr/>
        </p:nvSpPr>
        <p:spPr>
          <a:xfrm>
            <a:off x="224854" y="5417911"/>
            <a:ext cx="2922389" cy="494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AE19D1-D9D5-1E5B-8077-8DDD899FED57}"/>
              </a:ext>
            </a:extLst>
          </p:cNvPr>
          <p:cNvSpPr/>
          <p:nvPr/>
        </p:nvSpPr>
        <p:spPr>
          <a:xfrm>
            <a:off x="187124" y="4039266"/>
            <a:ext cx="2995373" cy="47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50BB242-E1CE-9DDD-672E-FDD338896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876" y="2401516"/>
            <a:ext cx="379093" cy="314258"/>
          </a:xfrm>
          <a:prstGeom prst="rect">
            <a:avLst/>
          </a:prstGeom>
        </p:spPr>
      </p:pic>
      <p:pic>
        <p:nvPicPr>
          <p:cNvPr id="6" name="Picture 5" descr="A close-up of a bee&#10;&#10;Description automatically generated">
            <a:extLst>
              <a:ext uri="{FF2B5EF4-FFF2-40B4-BE49-F238E27FC236}">
                <a16:creationId xmlns:a16="http://schemas.microsoft.com/office/drawing/2014/main" id="{E82EC7CE-A8F7-B45F-D8DA-1E57BFB383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2612" y="2391600"/>
            <a:ext cx="389009" cy="32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67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C835F7C8-9AA9-481D-974E-DDABB264E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" t="3998" r="49821" b="100"/>
          <a:stretch/>
        </p:blipFill>
        <p:spPr>
          <a:xfrm>
            <a:off x="660739" y="2726540"/>
            <a:ext cx="1850775" cy="1774940"/>
          </a:xfrm>
          <a:prstGeom prst="rect">
            <a:avLst/>
          </a:prstGeo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342C856-F826-194D-6A74-01BD3B453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198" b="-99"/>
          <a:stretch/>
        </p:blipFill>
        <p:spPr>
          <a:xfrm>
            <a:off x="690771" y="4425557"/>
            <a:ext cx="1588305" cy="17749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FB7966-0844-E13E-2AB0-E1F48492A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723" y="5190704"/>
            <a:ext cx="436871" cy="2446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686566-8D52-A290-C1E0-D085FCF39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25" y="5987639"/>
            <a:ext cx="1022998" cy="1421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EC18FE-DE93-2A41-634B-F835410E5D19}"/>
              </a:ext>
            </a:extLst>
          </p:cNvPr>
          <p:cNvSpPr/>
          <p:nvPr/>
        </p:nvSpPr>
        <p:spPr>
          <a:xfrm>
            <a:off x="871013" y="4345560"/>
            <a:ext cx="111250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5DBEE6-55F1-FEFD-3DC8-22B1C52FC8AB}"/>
              </a:ext>
            </a:extLst>
          </p:cNvPr>
          <p:cNvSpPr/>
          <p:nvPr/>
        </p:nvSpPr>
        <p:spPr>
          <a:xfrm>
            <a:off x="830971" y="2612945"/>
            <a:ext cx="111250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F8231A2D-5A09-B592-AA5F-208DAAF69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267" y="2584489"/>
            <a:ext cx="379093" cy="314258"/>
          </a:xfrm>
          <a:prstGeom prst="rect">
            <a:avLst/>
          </a:prstGeom>
        </p:spPr>
      </p:pic>
      <p:pic>
        <p:nvPicPr>
          <p:cNvPr id="11" name="Picture 10" descr="A close-up of a bee&#10;&#10;Description automatically generated">
            <a:extLst>
              <a:ext uri="{FF2B5EF4-FFF2-40B4-BE49-F238E27FC236}">
                <a16:creationId xmlns:a16="http://schemas.microsoft.com/office/drawing/2014/main" id="{2F34662A-2317-3513-C1CF-B343D6012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9355" y="2579531"/>
            <a:ext cx="389009" cy="324174"/>
          </a:xfrm>
          <a:prstGeom prst="rect">
            <a:avLst/>
          </a:prstGeom>
        </p:spPr>
      </p:pic>
      <p:pic>
        <p:nvPicPr>
          <p:cNvPr id="12" name="Picture 11" descr="A close-up of a bee&#10;&#10;Description automatically generated">
            <a:extLst>
              <a:ext uri="{FF2B5EF4-FFF2-40B4-BE49-F238E27FC236}">
                <a16:creationId xmlns:a16="http://schemas.microsoft.com/office/drawing/2014/main" id="{16734B84-2285-1095-9A3F-8262134EE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6655" y="2579531"/>
            <a:ext cx="389009" cy="32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39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Chart&#10;&#10;Description automatically generated with medium confidence">
            <a:extLst>
              <a:ext uri="{FF2B5EF4-FFF2-40B4-BE49-F238E27FC236}">
                <a16:creationId xmlns:a16="http://schemas.microsoft.com/office/drawing/2014/main" id="{2FA93DF2-3A3F-A26A-6271-EDDCE61E7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615" y="1080655"/>
            <a:ext cx="1735200" cy="6940800"/>
          </a:xfrm>
          <a:prstGeom prst="rect">
            <a:avLst/>
          </a:prstGeom>
        </p:spPr>
      </p:pic>
      <p:pic>
        <p:nvPicPr>
          <p:cNvPr id="29" name="Picture 28" descr="Chart, box and whisker chart&#10;&#10;Description automatically generated">
            <a:extLst>
              <a:ext uri="{FF2B5EF4-FFF2-40B4-BE49-F238E27FC236}">
                <a16:creationId xmlns:a16="http://schemas.microsoft.com/office/drawing/2014/main" id="{3A18B690-96BA-114F-411A-7CB015F0B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583" y="1080655"/>
            <a:ext cx="1735200" cy="6940800"/>
          </a:xfrm>
          <a:prstGeom prst="rect">
            <a:avLst/>
          </a:prstGeom>
        </p:spPr>
      </p:pic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778CDD3C-0966-C287-6EF4-ED4ED4CA0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810" y="1080655"/>
            <a:ext cx="1735200" cy="69408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E0822A5-966F-C948-37A5-99BFBEDF10B3}"/>
              </a:ext>
            </a:extLst>
          </p:cNvPr>
          <p:cNvSpPr/>
          <p:nvPr/>
        </p:nvSpPr>
        <p:spPr>
          <a:xfrm>
            <a:off x="857810" y="934905"/>
            <a:ext cx="5142380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077F55-9037-259F-76AD-9E50E0EBCB47}"/>
              </a:ext>
            </a:extLst>
          </p:cNvPr>
          <p:cNvSpPr/>
          <p:nvPr/>
        </p:nvSpPr>
        <p:spPr>
          <a:xfrm rot="16200000">
            <a:off x="-509088" y="4516371"/>
            <a:ext cx="6559645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606D74-7AB0-154A-83E4-0EAD55172718}"/>
              </a:ext>
            </a:extLst>
          </p:cNvPr>
          <p:cNvSpPr txBox="1"/>
          <p:nvPr/>
        </p:nvSpPr>
        <p:spPr>
          <a:xfrm>
            <a:off x="739983" y="108922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D78733-1F02-F1DB-826A-F548A65896FF}"/>
              </a:ext>
            </a:extLst>
          </p:cNvPr>
          <p:cNvSpPr txBox="1"/>
          <p:nvPr/>
        </p:nvSpPr>
        <p:spPr>
          <a:xfrm>
            <a:off x="739983" y="2788325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4B3287-4B7C-9804-3A69-48879844BDA2}"/>
              </a:ext>
            </a:extLst>
          </p:cNvPr>
          <p:cNvSpPr txBox="1"/>
          <p:nvPr/>
        </p:nvSpPr>
        <p:spPr>
          <a:xfrm>
            <a:off x="739983" y="4487423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D1703A-C06E-E4B3-96A7-98974AA73D52}"/>
              </a:ext>
            </a:extLst>
          </p:cNvPr>
          <p:cNvSpPr txBox="1"/>
          <p:nvPr/>
        </p:nvSpPr>
        <p:spPr>
          <a:xfrm>
            <a:off x="736022" y="6253039"/>
            <a:ext cx="26321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D</a:t>
            </a:r>
          </a:p>
        </p:txBody>
      </p: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C86A1BC7-888A-3D41-48E0-E031C2CCCB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4997" y="621313"/>
            <a:ext cx="562215" cy="466061"/>
          </a:xfrm>
          <a:prstGeom prst="rect">
            <a:avLst/>
          </a:prstGeom>
        </p:spPr>
      </p:pic>
      <p:pic>
        <p:nvPicPr>
          <p:cNvPr id="43" name="Picture 42" descr="A close-up of a bee&#10;&#10;Description automatically generated">
            <a:extLst>
              <a:ext uri="{FF2B5EF4-FFF2-40B4-BE49-F238E27FC236}">
                <a16:creationId xmlns:a16="http://schemas.microsoft.com/office/drawing/2014/main" id="{EBD5B400-09A9-CFD3-2D50-AA5BAE91EF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1028" y="612143"/>
            <a:ext cx="562215" cy="468512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DA0977D4-A8B6-49BF-F2B5-208583D222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6956" y="621312"/>
            <a:ext cx="562215" cy="466061"/>
          </a:xfrm>
          <a:prstGeom prst="rect">
            <a:avLst/>
          </a:prstGeom>
        </p:spPr>
      </p:pic>
      <p:pic>
        <p:nvPicPr>
          <p:cNvPr id="24" name="Picture 23" descr="A close-up of a bee&#10;&#10;Description automatically generated">
            <a:extLst>
              <a:ext uri="{FF2B5EF4-FFF2-40B4-BE49-F238E27FC236}">
                <a16:creationId xmlns:a16="http://schemas.microsoft.com/office/drawing/2014/main" id="{27C93D8F-74F5-A2CC-9F13-3E1C6899B0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1112" y="612143"/>
            <a:ext cx="562215" cy="468512"/>
          </a:xfrm>
          <a:prstGeom prst="rect">
            <a:avLst/>
          </a:prstGeom>
        </p:spPr>
      </p:pic>
      <p:pic>
        <p:nvPicPr>
          <p:cNvPr id="67" name="Picture 66" descr="Chart&#10;&#10;Description automatically generated with medium confidence">
            <a:extLst>
              <a:ext uri="{FF2B5EF4-FFF2-40B4-BE49-F238E27FC236}">
                <a16:creationId xmlns:a16="http://schemas.microsoft.com/office/drawing/2014/main" id="{D01F2202-4435-B8EC-974D-49D47CEBA1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053"/>
          <a:stretch/>
        </p:blipFill>
        <p:spPr>
          <a:xfrm>
            <a:off x="4254628" y="4573948"/>
            <a:ext cx="1735200" cy="173149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9C746A8-C3DB-A03B-1860-9AA167062F26}"/>
              </a:ext>
            </a:extLst>
          </p:cNvPr>
          <p:cNvSpPr txBox="1"/>
          <p:nvPr/>
        </p:nvSpPr>
        <p:spPr>
          <a:xfrm>
            <a:off x="2730012" y="108922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pic>
        <p:nvPicPr>
          <p:cNvPr id="64" name="Picture 63" descr="Chart, box and whisker chart&#10;&#10;Description automatically generated">
            <a:extLst>
              <a:ext uri="{FF2B5EF4-FFF2-40B4-BE49-F238E27FC236}">
                <a16:creationId xmlns:a16="http://schemas.microsoft.com/office/drawing/2014/main" id="{638AA18E-DC3B-96EB-5656-2E60BE559D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614" r="3443"/>
          <a:stretch/>
        </p:blipFill>
        <p:spPr>
          <a:xfrm>
            <a:off x="2743637" y="4546136"/>
            <a:ext cx="1675453" cy="1761971"/>
          </a:xfrm>
          <a:prstGeom prst="rect">
            <a:avLst/>
          </a:prstGeom>
        </p:spPr>
      </p:pic>
      <p:pic>
        <p:nvPicPr>
          <p:cNvPr id="66" name="Picture 65" descr="Chart&#10;&#10;Description automatically generated with medium confidence">
            <a:extLst>
              <a:ext uri="{FF2B5EF4-FFF2-40B4-BE49-F238E27FC236}">
                <a16:creationId xmlns:a16="http://schemas.microsoft.com/office/drawing/2014/main" id="{107071DF-0B9C-EF81-5795-9B4758E0BB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422" b="25625"/>
          <a:stretch/>
        </p:blipFill>
        <p:spPr>
          <a:xfrm>
            <a:off x="4264990" y="6280536"/>
            <a:ext cx="1735200" cy="166254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B06A26C-DBAC-8ADF-860D-5962E12B0254}"/>
              </a:ext>
            </a:extLst>
          </p:cNvPr>
          <p:cNvSpPr txBox="1"/>
          <p:nvPr/>
        </p:nvSpPr>
        <p:spPr>
          <a:xfrm>
            <a:off x="2730012" y="2788325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pic>
        <p:nvPicPr>
          <p:cNvPr id="68" name="Picture 67" descr="Chart, box and whisker chart&#10;&#10;Description automatically generated">
            <a:extLst>
              <a:ext uri="{FF2B5EF4-FFF2-40B4-BE49-F238E27FC236}">
                <a16:creationId xmlns:a16="http://schemas.microsoft.com/office/drawing/2014/main" id="{317EA516-372F-5E44-2825-8EADCD87F7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303" b="25744"/>
          <a:stretch/>
        </p:blipFill>
        <p:spPr>
          <a:xfrm>
            <a:off x="2736362" y="6273046"/>
            <a:ext cx="1735200" cy="166254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5E1EE8D-0F5C-487B-0D67-B3BBA45BBAC5}"/>
              </a:ext>
            </a:extLst>
          </p:cNvPr>
          <p:cNvSpPr txBox="1"/>
          <p:nvPr/>
        </p:nvSpPr>
        <p:spPr>
          <a:xfrm>
            <a:off x="2730012" y="4487423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D3BB02D-2AEE-7A9F-B5DC-C2DF52FE28EA}"/>
              </a:ext>
            </a:extLst>
          </p:cNvPr>
          <p:cNvSpPr txBox="1"/>
          <p:nvPr/>
        </p:nvSpPr>
        <p:spPr>
          <a:xfrm>
            <a:off x="2718804" y="6243983"/>
            <a:ext cx="26321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A1B099-DF10-6C1E-C894-064B13541C45}"/>
              </a:ext>
            </a:extLst>
          </p:cNvPr>
          <p:cNvSpPr/>
          <p:nvPr/>
        </p:nvSpPr>
        <p:spPr>
          <a:xfrm rot="16200000">
            <a:off x="3920758" y="1790552"/>
            <a:ext cx="88243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315D841-A7AF-1204-AAE7-0494A219DA0F}"/>
              </a:ext>
            </a:extLst>
          </p:cNvPr>
          <p:cNvSpPr txBox="1"/>
          <p:nvPr/>
        </p:nvSpPr>
        <p:spPr>
          <a:xfrm>
            <a:off x="1648672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DF3870E-64DD-DCBF-48F4-3F6FA93281CD}"/>
              </a:ext>
            </a:extLst>
          </p:cNvPr>
          <p:cNvSpPr txBox="1"/>
          <p:nvPr/>
        </p:nvSpPr>
        <p:spPr>
          <a:xfrm>
            <a:off x="3522580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DABE94-265A-B2FB-C6AA-1DF9F4C251BC}"/>
              </a:ext>
            </a:extLst>
          </p:cNvPr>
          <p:cNvSpPr txBox="1"/>
          <p:nvPr/>
        </p:nvSpPr>
        <p:spPr>
          <a:xfrm>
            <a:off x="5057662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023785-6F9E-7DAC-A43E-E499D1AE96EE}"/>
              </a:ext>
            </a:extLst>
          </p:cNvPr>
          <p:cNvSpPr txBox="1"/>
          <p:nvPr/>
        </p:nvSpPr>
        <p:spPr>
          <a:xfrm>
            <a:off x="3563194" y="3025490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18BC6D2-E338-D83B-F93A-DB48EFC9D3CB}"/>
              </a:ext>
            </a:extLst>
          </p:cNvPr>
          <p:cNvSpPr txBox="1"/>
          <p:nvPr/>
        </p:nvSpPr>
        <p:spPr>
          <a:xfrm>
            <a:off x="5058159" y="3034546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569552A-BACD-8494-D0CA-69E8BAFCC85E}"/>
              </a:ext>
            </a:extLst>
          </p:cNvPr>
          <p:cNvSpPr txBox="1"/>
          <p:nvPr/>
        </p:nvSpPr>
        <p:spPr>
          <a:xfrm>
            <a:off x="5094269" y="6385973"/>
            <a:ext cx="3577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F273ABB-E971-AA23-0DB0-45FB9FECF6D3}"/>
              </a:ext>
            </a:extLst>
          </p:cNvPr>
          <p:cNvSpPr txBox="1"/>
          <p:nvPr/>
        </p:nvSpPr>
        <p:spPr>
          <a:xfrm>
            <a:off x="3574081" y="6383844"/>
            <a:ext cx="3577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57E6EC2-D6FC-2850-7A85-A23049BE03CE}"/>
              </a:ext>
            </a:extLst>
          </p:cNvPr>
          <p:cNvSpPr txBox="1"/>
          <p:nvPr/>
        </p:nvSpPr>
        <p:spPr>
          <a:xfrm>
            <a:off x="1677943" y="6383844"/>
            <a:ext cx="3577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7A48E2-3C1B-96AB-C79E-40E601A85B8A}"/>
              </a:ext>
            </a:extLst>
          </p:cNvPr>
          <p:cNvSpPr txBox="1"/>
          <p:nvPr/>
        </p:nvSpPr>
        <p:spPr>
          <a:xfrm>
            <a:off x="1272325" y="268914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478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524CEF-0C00-E329-6AF3-A557C92FCB7D}"/>
              </a:ext>
            </a:extLst>
          </p:cNvPr>
          <p:cNvSpPr txBox="1"/>
          <p:nvPr/>
        </p:nvSpPr>
        <p:spPr>
          <a:xfrm>
            <a:off x="1854535" y="268914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535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C3DB60-DD97-D97E-77A8-7464ED1E707C}"/>
              </a:ext>
            </a:extLst>
          </p:cNvPr>
          <p:cNvSpPr txBox="1"/>
          <p:nvPr/>
        </p:nvSpPr>
        <p:spPr>
          <a:xfrm>
            <a:off x="1289339" y="440573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363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E38AD3-68C0-70BF-399D-E96B00413FF7}"/>
              </a:ext>
            </a:extLst>
          </p:cNvPr>
          <p:cNvSpPr txBox="1"/>
          <p:nvPr/>
        </p:nvSpPr>
        <p:spPr>
          <a:xfrm>
            <a:off x="1871549" y="440573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333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8212AD-902B-9628-629E-5205A8E3D306}"/>
              </a:ext>
            </a:extLst>
          </p:cNvPr>
          <p:cNvSpPr txBox="1"/>
          <p:nvPr/>
        </p:nvSpPr>
        <p:spPr>
          <a:xfrm>
            <a:off x="1292009" y="611931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363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875CC3-B114-D873-C7C4-D23626807830}"/>
              </a:ext>
            </a:extLst>
          </p:cNvPr>
          <p:cNvSpPr txBox="1"/>
          <p:nvPr/>
        </p:nvSpPr>
        <p:spPr>
          <a:xfrm>
            <a:off x="1874219" y="611931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333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16920-0F2F-BAD2-170D-D2C1B81B6AD6}"/>
              </a:ext>
            </a:extLst>
          </p:cNvPr>
          <p:cNvSpPr txBox="1"/>
          <p:nvPr/>
        </p:nvSpPr>
        <p:spPr>
          <a:xfrm>
            <a:off x="1292009" y="782736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363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5487FE-6700-164C-1C33-C7174480B90B}"/>
              </a:ext>
            </a:extLst>
          </p:cNvPr>
          <p:cNvSpPr txBox="1"/>
          <p:nvPr/>
        </p:nvSpPr>
        <p:spPr>
          <a:xfrm>
            <a:off x="1874219" y="782736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333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25106-613B-DF0D-3B3A-5F50756C909D}"/>
              </a:ext>
            </a:extLst>
          </p:cNvPr>
          <p:cNvSpPr txBox="1"/>
          <p:nvPr/>
        </p:nvSpPr>
        <p:spPr>
          <a:xfrm>
            <a:off x="4693013" y="268915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243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504F7F-CC4B-3189-C819-B14CFA22F877}"/>
              </a:ext>
            </a:extLst>
          </p:cNvPr>
          <p:cNvSpPr txBox="1"/>
          <p:nvPr/>
        </p:nvSpPr>
        <p:spPr>
          <a:xfrm>
            <a:off x="5275223" y="268915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292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DDFD03-0994-5404-C533-B665ED3B2B41}"/>
              </a:ext>
            </a:extLst>
          </p:cNvPr>
          <p:cNvSpPr txBox="1"/>
          <p:nvPr/>
        </p:nvSpPr>
        <p:spPr>
          <a:xfrm>
            <a:off x="4701212" y="440799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9B45A6-36CC-5809-BDD2-AC0B89B2DA2E}"/>
              </a:ext>
            </a:extLst>
          </p:cNvPr>
          <p:cNvSpPr txBox="1"/>
          <p:nvPr/>
        </p:nvSpPr>
        <p:spPr>
          <a:xfrm>
            <a:off x="5283422" y="440799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978A82-38F5-7E83-1291-4C32DF6C6A18}"/>
              </a:ext>
            </a:extLst>
          </p:cNvPr>
          <p:cNvSpPr txBox="1"/>
          <p:nvPr/>
        </p:nvSpPr>
        <p:spPr>
          <a:xfrm>
            <a:off x="4676120" y="611458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61A437-5069-38C4-FAFD-817AA93AB640}"/>
              </a:ext>
            </a:extLst>
          </p:cNvPr>
          <p:cNvSpPr txBox="1"/>
          <p:nvPr/>
        </p:nvSpPr>
        <p:spPr>
          <a:xfrm>
            <a:off x="5258330" y="611458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2A2B5E-A79B-B932-E14C-D00FCE134E30}"/>
              </a:ext>
            </a:extLst>
          </p:cNvPr>
          <p:cNvSpPr txBox="1"/>
          <p:nvPr/>
        </p:nvSpPr>
        <p:spPr>
          <a:xfrm>
            <a:off x="4701212" y="7826324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2FA381-40F5-5420-D375-2885433C47C4}"/>
              </a:ext>
            </a:extLst>
          </p:cNvPr>
          <p:cNvSpPr txBox="1"/>
          <p:nvPr/>
        </p:nvSpPr>
        <p:spPr>
          <a:xfrm>
            <a:off x="5283422" y="7826324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76412E-F3D3-B7D6-7758-0E402EB843FF}"/>
              </a:ext>
            </a:extLst>
          </p:cNvPr>
          <p:cNvSpPr txBox="1"/>
          <p:nvPr/>
        </p:nvSpPr>
        <p:spPr>
          <a:xfrm>
            <a:off x="3154339" y="269445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233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3F5DDD-15CF-8B45-64C1-2E1623247AAB}"/>
              </a:ext>
            </a:extLst>
          </p:cNvPr>
          <p:cNvSpPr txBox="1"/>
          <p:nvPr/>
        </p:nvSpPr>
        <p:spPr>
          <a:xfrm>
            <a:off x="3736549" y="269445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245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71064F-8A36-C6B5-7EDA-FDE3E333A091}"/>
              </a:ext>
            </a:extLst>
          </p:cNvPr>
          <p:cNvSpPr txBox="1"/>
          <p:nvPr/>
        </p:nvSpPr>
        <p:spPr>
          <a:xfrm>
            <a:off x="3174821" y="440492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9B954B6-97F9-92A7-850F-2E7AF9203B46}"/>
              </a:ext>
            </a:extLst>
          </p:cNvPr>
          <p:cNvSpPr txBox="1"/>
          <p:nvPr/>
        </p:nvSpPr>
        <p:spPr>
          <a:xfrm>
            <a:off x="3757031" y="440492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0FD6A1-61C1-24A4-EC21-435FB481C345}"/>
              </a:ext>
            </a:extLst>
          </p:cNvPr>
          <p:cNvSpPr txBox="1"/>
          <p:nvPr/>
        </p:nvSpPr>
        <p:spPr>
          <a:xfrm>
            <a:off x="3196805" y="611898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3E91EB-DA38-42F5-9529-A3D95D970B2C}"/>
              </a:ext>
            </a:extLst>
          </p:cNvPr>
          <p:cNvSpPr txBox="1"/>
          <p:nvPr/>
        </p:nvSpPr>
        <p:spPr>
          <a:xfrm>
            <a:off x="3779015" y="611898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E7113F1-E17E-6E58-F348-60B7BA3A2A52}"/>
              </a:ext>
            </a:extLst>
          </p:cNvPr>
          <p:cNvSpPr txBox="1"/>
          <p:nvPr/>
        </p:nvSpPr>
        <p:spPr>
          <a:xfrm>
            <a:off x="3175941" y="7830031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B1F0A71-6875-0524-B54F-5076C359262D}"/>
              </a:ext>
            </a:extLst>
          </p:cNvPr>
          <p:cNvSpPr txBox="1"/>
          <p:nvPr/>
        </p:nvSpPr>
        <p:spPr>
          <a:xfrm>
            <a:off x="3758151" y="7830031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46E98-8FD3-96D2-C024-925DAED409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1094" y="1318720"/>
            <a:ext cx="255600" cy="30741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BAFCFA-7E3A-57A7-6BEF-3581A2E7EFE9}"/>
              </a:ext>
            </a:extLst>
          </p:cNvPr>
          <p:cNvSpPr txBox="1"/>
          <p:nvPr/>
        </p:nvSpPr>
        <p:spPr>
          <a:xfrm>
            <a:off x="2721233" y="2777633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266428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8165</TotalTime>
  <Words>349</Words>
  <Application>Microsoft Macintosh PowerPoint</Application>
  <PresentationFormat>A4 Paper (210x297 mm)</PresentationFormat>
  <Paragraphs>251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Simonetta Selva</dc:creator>
  <cp:lastModifiedBy>Simonetta Selva</cp:lastModifiedBy>
  <cp:revision>33</cp:revision>
  <dcterms:created xsi:type="dcterms:W3CDTF">2022-12-20T13:39:35Z</dcterms:created>
  <dcterms:modified xsi:type="dcterms:W3CDTF">2023-03-20T14:29:49Z</dcterms:modified>
</cp:coreProperties>
</file>